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263" r:id="rId3"/>
    <p:sldId id="264" r:id="rId4"/>
    <p:sldId id="277" r:id="rId5"/>
    <p:sldId id="348" r:id="rId6"/>
    <p:sldId id="257" r:id="rId7"/>
    <p:sldId id="276" r:id="rId8"/>
    <p:sldId id="259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9" r:id="rId39"/>
    <p:sldId id="378" r:id="rId40"/>
    <p:sldId id="381" r:id="rId41"/>
    <p:sldId id="382" r:id="rId42"/>
    <p:sldId id="383" r:id="rId43"/>
    <p:sldId id="384" r:id="rId44"/>
    <p:sldId id="386" r:id="rId45"/>
    <p:sldId id="385" r:id="rId46"/>
    <p:sldId id="387" r:id="rId47"/>
    <p:sldId id="388" r:id="rId48"/>
    <p:sldId id="389" r:id="rId49"/>
    <p:sldId id="390" r:id="rId50"/>
    <p:sldId id="392" r:id="rId51"/>
    <p:sldId id="393" r:id="rId52"/>
    <p:sldId id="391" r:id="rId53"/>
    <p:sldId id="394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415" r:id="rId75"/>
    <p:sldId id="416" r:id="rId76"/>
    <p:sldId id="417" r:id="rId77"/>
    <p:sldId id="418" r:id="rId78"/>
    <p:sldId id="419" r:id="rId79"/>
    <p:sldId id="420" r:id="rId80"/>
    <p:sldId id="421" r:id="rId81"/>
    <p:sldId id="422" r:id="rId82"/>
    <p:sldId id="423" r:id="rId83"/>
    <p:sldId id="424" r:id="rId84"/>
    <p:sldId id="425" r:id="rId85"/>
    <p:sldId id="426" r:id="rId86"/>
    <p:sldId id="427" r:id="rId87"/>
    <p:sldId id="380" r:id="rId88"/>
    <p:sldId id="428" r:id="rId89"/>
    <p:sldId id="429" r:id="rId90"/>
    <p:sldId id="430" r:id="rId91"/>
    <p:sldId id="431" r:id="rId92"/>
    <p:sldId id="432" r:id="rId93"/>
    <p:sldId id="433" r:id="rId94"/>
    <p:sldId id="434" r:id="rId95"/>
    <p:sldId id="435" r:id="rId96"/>
    <p:sldId id="436" r:id="rId97"/>
    <p:sldId id="437" r:id="rId98"/>
    <p:sldId id="438" r:id="rId99"/>
    <p:sldId id="439" r:id="rId100"/>
    <p:sldId id="440" r:id="rId101"/>
    <p:sldId id="441" r:id="rId102"/>
    <p:sldId id="442" r:id="rId103"/>
    <p:sldId id="443" r:id="rId104"/>
    <p:sldId id="444" r:id="rId105"/>
    <p:sldId id="445" r:id="rId106"/>
    <p:sldId id="446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ttard" initials="AA" lastIdx="2" clrIdx="0">
    <p:extLst>
      <p:ext uri="{19B8F6BF-5375-455C-9EA6-DF929625EA0E}">
        <p15:presenceInfo xmlns:p15="http://schemas.microsoft.com/office/powerpoint/2012/main" userId="56c7af673aecff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35435-5633-4BA1-B874-44D5C522A5B6}" v="8" dt="2021-11-05T18:04:01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sa Kingman" userId="446b47cde5622fdb" providerId="LiveId" clId="{1EC35435-5633-4BA1-B874-44D5C522A5B6}"/>
    <pc:docChg chg="undo custSel modSld">
      <pc:chgData name="Leesa Kingman" userId="446b47cde5622fdb" providerId="LiveId" clId="{1EC35435-5633-4BA1-B874-44D5C522A5B6}" dt="2021-11-05T18:04:01.777" v="1240"/>
      <pc:docMkLst>
        <pc:docMk/>
      </pc:docMkLst>
      <pc:sldChg chg="modSp mod">
        <pc:chgData name="Leesa Kingman" userId="446b47cde5622fdb" providerId="LiveId" clId="{1EC35435-5633-4BA1-B874-44D5C522A5B6}" dt="2021-11-05T10:49:28.578" v="5" actId="20577"/>
        <pc:sldMkLst>
          <pc:docMk/>
          <pc:sldMk cId="4069489883" sldId="257"/>
        </pc:sldMkLst>
        <pc:graphicFrameChg chg="mod modGraphic">
          <ac:chgData name="Leesa Kingman" userId="446b47cde5622fdb" providerId="LiveId" clId="{1EC35435-5633-4BA1-B874-44D5C522A5B6}" dt="2021-11-05T10:49:28.578" v="5" actId="20577"/>
          <ac:graphicFrameMkLst>
            <pc:docMk/>
            <pc:sldMk cId="4069489883" sldId="257"/>
            <ac:graphicFrameMk id="4" creationId="{2A04D288-B5A5-43B3-B79B-66D3378E5387}"/>
          </ac:graphicFrameMkLst>
        </pc:graphicFrame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2771275014" sldId="259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771275014" sldId="259"/>
            <ac:spMk id="2" creationId="{3D77E9EC-F783-444C-8517-27712EB29F69}"/>
          </ac:spMkLst>
        </pc:spChg>
        <pc:spChg chg="ord">
          <ac:chgData name="Leesa Kingman" userId="446b47cde5622fdb" providerId="LiveId" clId="{1EC35435-5633-4BA1-B874-44D5C522A5B6}" dt="2021-11-05T11:00:42.294" v="13" actId="166"/>
          <ac:spMkLst>
            <pc:docMk/>
            <pc:sldMk cId="2771275014" sldId="259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0:49:40.102" v="7" actId="20577"/>
          <ac:spMkLst>
            <pc:docMk/>
            <pc:sldMk cId="2771275014" sldId="259"/>
            <ac:spMk id="10" creationId="{B59A8D31-DCAC-45C9-9767-25A1B027DEFF}"/>
          </ac:spMkLst>
        </pc:spChg>
        <pc:spChg chg="mod">
          <ac:chgData name="Leesa Kingman" userId="446b47cde5622fdb" providerId="LiveId" clId="{1EC35435-5633-4BA1-B874-44D5C522A5B6}" dt="2021-11-05T16:01:13.190" v="495" actId="20577"/>
          <ac:spMkLst>
            <pc:docMk/>
            <pc:sldMk cId="2771275014" sldId="259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1:00:04.705" v="8" actId="478"/>
          <ac:picMkLst>
            <pc:docMk/>
            <pc:sldMk cId="2771275014" sldId="259"/>
            <ac:picMk id="5" creationId="{5429350C-236E-43B0-928E-E6AE4A67F5AC}"/>
          </ac:picMkLst>
        </pc:picChg>
        <pc:picChg chg="add mod modCrop">
          <ac:chgData name="Leesa Kingman" userId="446b47cde5622fdb" providerId="LiveId" clId="{1EC35435-5633-4BA1-B874-44D5C522A5B6}" dt="2021-11-05T11:00:46.588" v="14" actId="1076"/>
          <ac:picMkLst>
            <pc:docMk/>
            <pc:sldMk cId="2771275014" sldId="259"/>
            <ac:picMk id="11" creationId="{A6E7733C-5E82-42C5-B2D7-33D64B480357}"/>
          </ac:picMkLst>
        </pc:picChg>
      </pc:sldChg>
      <pc:sldChg chg="modSp">
        <pc:chgData name="Leesa Kingman" userId="446b47cde5622fdb" providerId="LiveId" clId="{1EC35435-5633-4BA1-B874-44D5C522A5B6}" dt="2021-11-05T18:04:01.777" v="1240"/>
        <pc:sldMkLst>
          <pc:docMk/>
          <pc:sldMk cId="3537409905" sldId="263"/>
        </pc:sldMkLst>
        <pc:graphicFrameChg chg="mod">
          <ac:chgData name="Leesa Kingman" userId="446b47cde5622fdb" providerId="LiveId" clId="{1EC35435-5633-4BA1-B874-44D5C522A5B6}" dt="2021-11-05T18:04:01.777" v="1240"/>
          <ac:graphicFrameMkLst>
            <pc:docMk/>
            <pc:sldMk cId="3537409905" sldId="263"/>
            <ac:graphicFrameMk id="6" creationId="{52CAEA68-8B75-4C65-B89D-367332FA4218}"/>
          </ac:graphicFrameMkLst>
        </pc:graphicFrameChg>
      </pc:sldChg>
      <pc:sldChg chg="modSp">
        <pc:chgData name="Leesa Kingman" userId="446b47cde5622fdb" providerId="LiveId" clId="{1EC35435-5633-4BA1-B874-44D5C522A5B6}" dt="2021-11-05T18:04:01.777" v="1240"/>
        <pc:sldMkLst>
          <pc:docMk/>
          <pc:sldMk cId="1942077237" sldId="276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942077237" sldId="276"/>
            <ac:spMk id="6" creationId="{DE4E701E-CACE-41D3-8AC3-88B27FF86B34}"/>
          </ac:spMkLst>
        </pc:sp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756556874" sldId="349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756556874" sldId="349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01:35.501" v="23" actId="1076"/>
          <ac:spMkLst>
            <pc:docMk/>
            <pc:sldMk cId="756556874" sldId="349"/>
            <ac:spMk id="9" creationId="{D5C2F44C-367C-4F42-B6F7-77739E67F272}"/>
          </ac:spMkLst>
        </pc:spChg>
        <pc:spChg chg="mod">
          <ac:chgData name="Leesa Kingman" userId="446b47cde5622fdb" providerId="LiveId" clId="{1EC35435-5633-4BA1-B874-44D5C522A5B6}" dt="2021-11-05T16:01:19.710" v="497" actId="20577"/>
          <ac:spMkLst>
            <pc:docMk/>
            <pc:sldMk cId="756556874" sldId="349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1:01:13.709" v="15" actId="478"/>
          <ac:picMkLst>
            <pc:docMk/>
            <pc:sldMk cId="756556874" sldId="349"/>
            <ac:picMk id="6" creationId="{1DBDCD8B-0797-4742-AC3B-CEEF64B00D6C}"/>
          </ac:picMkLst>
        </pc:picChg>
        <pc:picChg chg="add mod">
          <ac:chgData name="Leesa Kingman" userId="446b47cde5622fdb" providerId="LiveId" clId="{1EC35435-5633-4BA1-B874-44D5C522A5B6}" dt="2021-11-05T11:01:31.055" v="22" actId="14100"/>
          <ac:picMkLst>
            <pc:docMk/>
            <pc:sldMk cId="756556874" sldId="349"/>
            <ac:picMk id="11" creationId="{E38E2B90-21BA-43C9-9376-92B8F28ADBCA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864421564" sldId="350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864421564" sldId="350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02:57.288" v="31" actId="1076"/>
          <ac:spMkLst>
            <pc:docMk/>
            <pc:sldMk cId="1864421564" sldId="350"/>
            <ac:spMk id="9" creationId="{1FAF1329-A9A5-4CCF-BB95-E0455149383D}"/>
          </ac:spMkLst>
        </pc:spChg>
        <pc:spChg chg="mod">
          <ac:chgData name="Leesa Kingman" userId="446b47cde5622fdb" providerId="LiveId" clId="{1EC35435-5633-4BA1-B874-44D5C522A5B6}" dt="2021-11-05T11:03:13.239" v="49" actId="1076"/>
          <ac:spMkLst>
            <pc:docMk/>
            <pc:sldMk cId="1864421564" sldId="350"/>
            <ac:spMk id="10" creationId="{B59A8D31-DCAC-45C9-9767-25A1B027DEFF}"/>
          </ac:spMkLst>
        </pc:spChg>
        <pc:spChg chg="add mod">
          <ac:chgData name="Leesa Kingman" userId="446b47cde5622fdb" providerId="LiveId" clId="{1EC35435-5633-4BA1-B874-44D5C522A5B6}" dt="2021-11-05T11:03:25.877" v="53" actId="14100"/>
          <ac:spMkLst>
            <pc:docMk/>
            <pc:sldMk cId="1864421564" sldId="350"/>
            <ac:spMk id="12" creationId="{EB40FA7E-24CE-4900-BA9F-AE18A30938F6}"/>
          </ac:spMkLst>
        </pc:spChg>
        <pc:spChg chg="mod">
          <ac:chgData name="Leesa Kingman" userId="446b47cde5622fdb" providerId="LiveId" clId="{1EC35435-5633-4BA1-B874-44D5C522A5B6}" dt="2021-11-05T16:01:24.163" v="499" actId="20577"/>
          <ac:spMkLst>
            <pc:docMk/>
            <pc:sldMk cId="1864421564" sldId="350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1:02:35.324" v="24" actId="478"/>
          <ac:picMkLst>
            <pc:docMk/>
            <pc:sldMk cId="1864421564" sldId="350"/>
            <ac:picMk id="5" creationId="{41743256-25ED-4CF7-8894-FD483E171672}"/>
          </ac:picMkLst>
        </pc:picChg>
        <pc:picChg chg="add mod">
          <ac:chgData name="Leesa Kingman" userId="446b47cde5622fdb" providerId="LiveId" clId="{1EC35435-5633-4BA1-B874-44D5C522A5B6}" dt="2021-11-05T11:02:49.470" v="30" actId="1076"/>
          <ac:picMkLst>
            <pc:docMk/>
            <pc:sldMk cId="1864421564" sldId="350"/>
            <ac:picMk id="6" creationId="{5AA12077-2D4B-47D6-85B6-75CEBC1D8BDC}"/>
          </ac:picMkLst>
        </pc:pic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3758257190" sldId="351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3758257190" sldId="351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1:04:03.746" v="104" actId="20577"/>
          <ac:spMkLst>
            <pc:docMk/>
            <pc:sldMk cId="3758257190" sldId="351"/>
            <ac:spMk id="10" creationId="{B59A8D31-DCAC-45C9-9767-25A1B027DEFF}"/>
          </ac:spMkLst>
        </pc:spChg>
        <pc:spChg chg="mod">
          <ac:chgData name="Leesa Kingman" userId="446b47cde5622fdb" providerId="LiveId" clId="{1EC35435-5633-4BA1-B874-44D5C522A5B6}" dt="2021-11-05T16:01:28.041" v="501" actId="20577"/>
          <ac:spMkLst>
            <pc:docMk/>
            <pc:sldMk cId="3758257190" sldId="351"/>
            <ac:spMk id="13" creationId="{9B81F1DA-0BE2-4D77-849B-7260C60F49E7}"/>
          </ac:spMkLst>
        </pc:sp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1607258647" sldId="352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607258647" sldId="352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1:06:21.064" v="115" actId="20577"/>
          <ac:spMkLst>
            <pc:docMk/>
            <pc:sldMk cId="1607258647" sldId="352"/>
            <ac:spMk id="10" creationId="{B59A8D31-DCAC-45C9-9767-25A1B027DEFF}"/>
          </ac:spMkLst>
        </pc:spChg>
        <pc:spChg chg="mod">
          <ac:chgData name="Leesa Kingman" userId="446b47cde5622fdb" providerId="LiveId" clId="{1EC35435-5633-4BA1-B874-44D5C522A5B6}" dt="2021-11-05T16:01:33.790" v="503" actId="20577"/>
          <ac:spMkLst>
            <pc:docMk/>
            <pc:sldMk cId="1607258647" sldId="352"/>
            <ac:spMk id="13" creationId="{9B81F1DA-0BE2-4D77-849B-7260C60F49E7}"/>
          </ac:spMkLst>
        </pc:sp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1413170752" sldId="353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413170752" sldId="353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1:42.865" v="505" actId="20577"/>
          <ac:spMkLst>
            <pc:docMk/>
            <pc:sldMk cId="1413170752" sldId="353"/>
            <ac:spMk id="13" creationId="{9B81F1DA-0BE2-4D77-849B-7260C60F49E7}"/>
          </ac:spMkLst>
        </pc:sp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4203913934" sldId="354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4203913934" sldId="354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07:39.540" v="127" actId="1076"/>
          <ac:spMkLst>
            <pc:docMk/>
            <pc:sldMk cId="4203913934" sldId="354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1:07:47.487" v="137" actId="20577"/>
          <ac:spMkLst>
            <pc:docMk/>
            <pc:sldMk cId="4203913934" sldId="354"/>
            <ac:spMk id="10" creationId="{B59A8D31-DCAC-45C9-9767-25A1B027DEFF}"/>
          </ac:spMkLst>
        </pc:spChg>
        <pc:spChg chg="mod ord">
          <ac:chgData name="Leesa Kingman" userId="446b47cde5622fdb" providerId="LiveId" clId="{1EC35435-5633-4BA1-B874-44D5C522A5B6}" dt="2021-11-05T11:07:33.363" v="126" actId="1076"/>
          <ac:spMkLst>
            <pc:docMk/>
            <pc:sldMk cId="4203913934" sldId="354"/>
            <ac:spMk id="11" creationId="{47EFA9D9-AC81-4048-888B-EE6279A6E39D}"/>
          </ac:spMkLst>
        </pc:spChg>
        <pc:spChg chg="mod">
          <ac:chgData name="Leesa Kingman" userId="446b47cde5622fdb" providerId="LiveId" clId="{1EC35435-5633-4BA1-B874-44D5C522A5B6}" dt="2021-11-05T16:01:47.812" v="507" actId="20577"/>
          <ac:spMkLst>
            <pc:docMk/>
            <pc:sldMk cId="4203913934" sldId="354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1:07:02.698" v="116" actId="478"/>
          <ac:picMkLst>
            <pc:docMk/>
            <pc:sldMk cId="4203913934" sldId="354"/>
            <ac:picMk id="5" creationId="{02625344-B2A8-4927-BB91-6CEAB0471E58}"/>
          </ac:picMkLst>
        </pc:picChg>
        <pc:picChg chg="add mod">
          <ac:chgData name="Leesa Kingman" userId="446b47cde5622fdb" providerId="LiveId" clId="{1EC35435-5633-4BA1-B874-44D5C522A5B6}" dt="2021-11-05T11:07:29.550" v="125" actId="1076"/>
          <ac:picMkLst>
            <pc:docMk/>
            <pc:sldMk cId="4203913934" sldId="354"/>
            <ac:picMk id="6" creationId="{8114819F-FCB2-4F85-B26E-3A7EA3686D84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3889582841" sldId="355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3889582841" sldId="355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08:25.827" v="146" actId="1076"/>
          <ac:spMkLst>
            <pc:docMk/>
            <pc:sldMk cId="3889582841" sldId="355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1:51.471" v="509" actId="20577"/>
          <ac:spMkLst>
            <pc:docMk/>
            <pc:sldMk cId="3889582841" sldId="355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1:08:21.063" v="145" actId="1076"/>
          <ac:picMkLst>
            <pc:docMk/>
            <pc:sldMk cId="3889582841" sldId="355"/>
            <ac:picMk id="5" creationId="{2AD7C449-9055-4668-A937-F56C21EF9E58}"/>
          </ac:picMkLst>
        </pc:picChg>
        <pc:picChg chg="del">
          <ac:chgData name="Leesa Kingman" userId="446b47cde5622fdb" providerId="LiveId" clId="{1EC35435-5633-4BA1-B874-44D5C522A5B6}" dt="2021-11-05T11:08:01.047" v="138" actId="478"/>
          <ac:picMkLst>
            <pc:docMk/>
            <pc:sldMk cId="3889582841" sldId="355"/>
            <ac:picMk id="6" creationId="{D5AE24E3-63FA-4E91-8BA4-06A50B7D1ED8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712068627" sldId="356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712068627" sldId="356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1:55.552" v="511" actId="20577"/>
          <ac:spMkLst>
            <pc:docMk/>
            <pc:sldMk cId="712068627" sldId="356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1:13:55.725" v="147" actId="478"/>
          <ac:picMkLst>
            <pc:docMk/>
            <pc:sldMk cId="712068627" sldId="356"/>
            <ac:picMk id="5" creationId="{04213DA0-B55E-412B-BCC4-1EAB1A530487}"/>
          </ac:picMkLst>
        </pc:picChg>
        <pc:picChg chg="add mod">
          <ac:chgData name="Leesa Kingman" userId="446b47cde5622fdb" providerId="LiveId" clId="{1EC35435-5633-4BA1-B874-44D5C522A5B6}" dt="2021-11-05T11:14:05.812" v="150" actId="1076"/>
          <ac:picMkLst>
            <pc:docMk/>
            <pc:sldMk cId="712068627" sldId="356"/>
            <ac:picMk id="6" creationId="{B7C401CC-65B2-4805-8706-67430E042A7A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3387810390" sldId="357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3387810390" sldId="357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14:54.321" v="163" actId="14100"/>
          <ac:spMkLst>
            <pc:docMk/>
            <pc:sldMk cId="3387810390" sldId="357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01.386" v="513" actId="20577"/>
          <ac:spMkLst>
            <pc:docMk/>
            <pc:sldMk cId="3387810390" sldId="357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1:14:20.821" v="151" actId="478"/>
          <ac:picMkLst>
            <pc:docMk/>
            <pc:sldMk cId="3387810390" sldId="357"/>
            <ac:picMk id="5" creationId="{04213DA0-B55E-412B-BCC4-1EAB1A530487}"/>
          </ac:picMkLst>
        </pc:picChg>
        <pc:picChg chg="add mod">
          <ac:chgData name="Leesa Kingman" userId="446b47cde5622fdb" providerId="LiveId" clId="{1EC35435-5633-4BA1-B874-44D5C522A5B6}" dt="2021-11-05T11:14:46.644" v="161" actId="1076"/>
          <ac:picMkLst>
            <pc:docMk/>
            <pc:sldMk cId="3387810390" sldId="357"/>
            <ac:picMk id="6" creationId="{9096F0E6-2251-4BD0-ADE9-591B18D1C3D6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2584533506" sldId="358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584533506" sldId="358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15:41.669" v="172" actId="14100"/>
          <ac:spMkLst>
            <pc:docMk/>
            <pc:sldMk cId="2584533506" sldId="358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05.540" v="515" actId="20577"/>
          <ac:spMkLst>
            <pc:docMk/>
            <pc:sldMk cId="2584533506" sldId="358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1:15:34.337" v="170" actId="1076"/>
          <ac:picMkLst>
            <pc:docMk/>
            <pc:sldMk cId="2584533506" sldId="358"/>
            <ac:picMk id="5" creationId="{35CC59EA-8B3F-4D2B-A0D9-9D03CDF01BCA}"/>
          </ac:picMkLst>
        </pc:picChg>
        <pc:picChg chg="del">
          <ac:chgData name="Leesa Kingman" userId="446b47cde5622fdb" providerId="LiveId" clId="{1EC35435-5633-4BA1-B874-44D5C522A5B6}" dt="2021-11-05T11:15:11.266" v="164" actId="478"/>
          <ac:picMkLst>
            <pc:docMk/>
            <pc:sldMk cId="2584533506" sldId="358"/>
            <ac:picMk id="6" creationId="{37F92171-14AD-4E29-8B0C-62BEEA66171A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2361807531" sldId="359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361807531" sldId="359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22:35.610" v="183" actId="14100"/>
          <ac:spMkLst>
            <pc:docMk/>
            <pc:sldMk cId="2361807531" sldId="359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09.351" v="517" actId="20577"/>
          <ac:spMkLst>
            <pc:docMk/>
            <pc:sldMk cId="2361807531" sldId="359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1:22:01.514" v="173" actId="478"/>
          <ac:picMkLst>
            <pc:docMk/>
            <pc:sldMk cId="2361807531" sldId="359"/>
            <ac:picMk id="5" creationId="{E1D6807A-DD1B-455E-A179-D996B3EB7BE3}"/>
          </ac:picMkLst>
        </pc:picChg>
        <pc:picChg chg="add mod">
          <ac:chgData name="Leesa Kingman" userId="446b47cde5622fdb" providerId="LiveId" clId="{1EC35435-5633-4BA1-B874-44D5C522A5B6}" dt="2021-11-05T11:22:25.715" v="180" actId="1076"/>
          <ac:picMkLst>
            <pc:docMk/>
            <pc:sldMk cId="2361807531" sldId="359"/>
            <ac:picMk id="6" creationId="{20482DCC-4117-4BEB-84A3-650455C31959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531698088" sldId="360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531698088" sldId="360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23:55.851" v="192" actId="1076"/>
          <ac:spMkLst>
            <pc:docMk/>
            <pc:sldMk cId="1531698088" sldId="360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16.733" v="519" actId="20577"/>
          <ac:spMkLst>
            <pc:docMk/>
            <pc:sldMk cId="1531698088" sldId="360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1:23:51.613" v="191" actId="1076"/>
          <ac:picMkLst>
            <pc:docMk/>
            <pc:sldMk cId="1531698088" sldId="360"/>
            <ac:picMk id="5" creationId="{6CF5A186-4298-4C2A-BDD6-7A12600AFA26}"/>
          </ac:picMkLst>
        </pc:picChg>
        <pc:picChg chg="del">
          <ac:chgData name="Leesa Kingman" userId="446b47cde5622fdb" providerId="LiveId" clId="{1EC35435-5633-4BA1-B874-44D5C522A5B6}" dt="2021-11-05T11:23:27.298" v="184" actId="478"/>
          <ac:picMkLst>
            <pc:docMk/>
            <pc:sldMk cId="1531698088" sldId="360"/>
            <ac:picMk id="12" creationId="{8816EDF0-B981-488E-9681-8B02FF90CBF2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2981866414" sldId="361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981866414" sldId="361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37:35.583" v="202" actId="14100"/>
          <ac:spMkLst>
            <pc:docMk/>
            <pc:sldMk cId="2981866414" sldId="361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21.023" v="521" actId="20577"/>
          <ac:spMkLst>
            <pc:docMk/>
            <pc:sldMk cId="2981866414" sldId="361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1:37:02.778" v="193" actId="478"/>
          <ac:picMkLst>
            <pc:docMk/>
            <pc:sldMk cId="2981866414" sldId="361"/>
            <ac:picMk id="5" creationId="{ABF8F2AC-41CB-4216-AE96-F6DC23645410}"/>
          </ac:picMkLst>
        </pc:picChg>
        <pc:picChg chg="add mod">
          <ac:chgData name="Leesa Kingman" userId="446b47cde5622fdb" providerId="LiveId" clId="{1EC35435-5633-4BA1-B874-44D5C522A5B6}" dt="2021-11-05T11:37:22.169" v="199" actId="14100"/>
          <ac:picMkLst>
            <pc:docMk/>
            <pc:sldMk cId="2981866414" sldId="361"/>
            <ac:picMk id="6" creationId="{0091E807-2630-4B26-B227-E2C9368071E2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484308860" sldId="362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484308860" sldId="362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38:36.167" v="211" actId="14100"/>
          <ac:spMkLst>
            <pc:docMk/>
            <pc:sldMk cId="1484308860" sldId="362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24.184" v="523" actId="20577"/>
          <ac:spMkLst>
            <pc:docMk/>
            <pc:sldMk cId="1484308860" sldId="362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1:38:28.203" v="209" actId="14100"/>
          <ac:picMkLst>
            <pc:docMk/>
            <pc:sldMk cId="1484308860" sldId="362"/>
            <ac:picMk id="5" creationId="{30A36C5D-A417-4203-BAA1-869218BC9B4F}"/>
          </ac:picMkLst>
        </pc:picChg>
        <pc:picChg chg="del">
          <ac:chgData name="Leesa Kingman" userId="446b47cde5622fdb" providerId="LiveId" clId="{1EC35435-5633-4BA1-B874-44D5C522A5B6}" dt="2021-11-05T11:38:08.106" v="203" actId="478"/>
          <ac:picMkLst>
            <pc:docMk/>
            <pc:sldMk cId="1484308860" sldId="362"/>
            <ac:picMk id="6" creationId="{BB18BCF6-F126-486D-8132-3820DD658D94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034692234" sldId="363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034692234" sldId="363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40:26.002" v="221" actId="14100"/>
          <ac:spMkLst>
            <pc:docMk/>
            <pc:sldMk cId="1034692234" sldId="363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27.811" v="525" actId="20577"/>
          <ac:spMkLst>
            <pc:docMk/>
            <pc:sldMk cId="1034692234" sldId="363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1:39:56.712" v="212" actId="478"/>
          <ac:picMkLst>
            <pc:docMk/>
            <pc:sldMk cId="1034692234" sldId="363"/>
            <ac:picMk id="5" creationId="{12A8F5D8-9391-4F26-821D-8362DD6A2A8B}"/>
          </ac:picMkLst>
        </pc:picChg>
        <pc:picChg chg="add mod">
          <ac:chgData name="Leesa Kingman" userId="446b47cde5622fdb" providerId="LiveId" clId="{1EC35435-5633-4BA1-B874-44D5C522A5B6}" dt="2021-11-05T11:40:14.288" v="218" actId="14100"/>
          <ac:picMkLst>
            <pc:docMk/>
            <pc:sldMk cId="1034692234" sldId="363"/>
            <ac:picMk id="6" creationId="{62E8E5D3-1003-4D67-8E0C-A2D5E56BC7F8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974793337" sldId="364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974793337" sldId="364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41:43.976" v="231" actId="14100"/>
          <ac:spMkLst>
            <pc:docMk/>
            <pc:sldMk cId="974793337" sldId="364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32.395" v="527" actId="20577"/>
          <ac:spMkLst>
            <pc:docMk/>
            <pc:sldMk cId="974793337" sldId="364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1:41:37.330" v="229" actId="14100"/>
          <ac:picMkLst>
            <pc:docMk/>
            <pc:sldMk cId="974793337" sldId="364"/>
            <ac:picMk id="5" creationId="{8A92AC64-D141-4591-902F-77AB9BA6D197}"/>
          </ac:picMkLst>
        </pc:picChg>
        <pc:picChg chg="del">
          <ac:chgData name="Leesa Kingman" userId="446b47cde5622fdb" providerId="LiveId" clId="{1EC35435-5633-4BA1-B874-44D5C522A5B6}" dt="2021-11-05T11:41:15.272" v="222" actId="478"/>
          <ac:picMkLst>
            <pc:docMk/>
            <pc:sldMk cId="974793337" sldId="364"/>
            <ac:picMk id="6" creationId="{A0253840-9BC0-4E0E-9B70-B938ED225702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2869424199" sldId="365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869424199" sldId="365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42:56.235" v="241" actId="14100"/>
          <ac:spMkLst>
            <pc:docMk/>
            <pc:sldMk cId="2869424199" sldId="365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41.221" v="529" actId="20577"/>
          <ac:spMkLst>
            <pc:docMk/>
            <pc:sldMk cId="2869424199" sldId="365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1:42:22.156" v="232" actId="478"/>
          <ac:picMkLst>
            <pc:docMk/>
            <pc:sldMk cId="2869424199" sldId="365"/>
            <ac:picMk id="5" creationId="{F2880054-37A9-4B3E-B490-228BF82D3DD5}"/>
          </ac:picMkLst>
        </pc:picChg>
        <pc:picChg chg="add mod">
          <ac:chgData name="Leesa Kingman" userId="446b47cde5622fdb" providerId="LiveId" clId="{1EC35435-5633-4BA1-B874-44D5C522A5B6}" dt="2021-11-05T11:42:46.865" v="239" actId="14100"/>
          <ac:picMkLst>
            <pc:docMk/>
            <pc:sldMk cId="2869424199" sldId="365"/>
            <ac:picMk id="6" creationId="{8FAE75FC-50AA-4D05-9BE2-EEAAF4015360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4138509826" sldId="366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4138509826" sldId="366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1:43:51.775" v="251" actId="1076"/>
          <ac:spMkLst>
            <pc:docMk/>
            <pc:sldMk cId="4138509826" sldId="366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45.311" v="531" actId="20577"/>
          <ac:spMkLst>
            <pc:docMk/>
            <pc:sldMk cId="4138509826" sldId="366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1:43:47.998" v="250" actId="1076"/>
          <ac:picMkLst>
            <pc:docMk/>
            <pc:sldMk cId="4138509826" sldId="366"/>
            <ac:picMk id="5" creationId="{80DADA9D-5513-49B2-839B-8121FF71AD3B}"/>
          </ac:picMkLst>
        </pc:picChg>
        <pc:picChg chg="del">
          <ac:chgData name="Leesa Kingman" userId="446b47cde5622fdb" providerId="LiveId" clId="{1EC35435-5633-4BA1-B874-44D5C522A5B6}" dt="2021-11-05T11:43:22.502" v="242" actId="478"/>
          <ac:picMkLst>
            <pc:docMk/>
            <pc:sldMk cId="4138509826" sldId="366"/>
            <ac:picMk id="6" creationId="{7F3A2653-C2F1-443B-9F75-13590D7CEB21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3998182939" sldId="367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3998182939" sldId="367"/>
            <ac:spMk id="2" creationId="{3D77E9EC-F783-444C-8517-27712EB29F69}"/>
          </ac:spMkLst>
        </pc:spChg>
        <pc:spChg chg="ord">
          <ac:chgData name="Leesa Kingman" userId="446b47cde5622fdb" providerId="LiveId" clId="{1EC35435-5633-4BA1-B874-44D5C522A5B6}" dt="2021-11-05T13:08:46.475" v="256" actId="166"/>
          <ac:spMkLst>
            <pc:docMk/>
            <pc:sldMk cId="3998182939" sldId="367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49.869" v="533" actId="20577"/>
          <ac:spMkLst>
            <pc:docMk/>
            <pc:sldMk cId="3998182939" sldId="367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3:08:34.047" v="252" actId="478"/>
          <ac:picMkLst>
            <pc:docMk/>
            <pc:sldMk cId="3998182939" sldId="367"/>
            <ac:picMk id="5" creationId="{875772BF-CADA-4DCF-99AF-9923EAC3FE4F}"/>
          </ac:picMkLst>
        </pc:picChg>
        <pc:picChg chg="add mod">
          <ac:chgData name="Leesa Kingman" userId="446b47cde5622fdb" providerId="LiveId" clId="{1EC35435-5633-4BA1-B874-44D5C522A5B6}" dt="2021-11-05T13:09:03.107" v="260" actId="14100"/>
          <ac:picMkLst>
            <pc:docMk/>
            <pc:sldMk cId="3998182939" sldId="367"/>
            <ac:picMk id="6" creationId="{BC8C8DAB-5930-4F2F-9B26-F9DBB7844688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840088400" sldId="368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840088400" sldId="368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3:09:46.044" v="270" actId="14100"/>
          <ac:spMkLst>
            <pc:docMk/>
            <pc:sldMk cId="840088400" sldId="368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53.436" v="535" actId="20577"/>
          <ac:spMkLst>
            <pc:docMk/>
            <pc:sldMk cId="840088400" sldId="368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3:09:42.711" v="269" actId="14100"/>
          <ac:picMkLst>
            <pc:docMk/>
            <pc:sldMk cId="840088400" sldId="368"/>
            <ac:picMk id="5" creationId="{410C8C2E-DBB0-41EC-B62B-3B7DDCFE96D2}"/>
          </ac:picMkLst>
        </pc:picChg>
        <pc:picChg chg="del">
          <ac:chgData name="Leesa Kingman" userId="446b47cde5622fdb" providerId="LiveId" clId="{1EC35435-5633-4BA1-B874-44D5C522A5B6}" dt="2021-11-05T13:09:25.618" v="261" actId="478"/>
          <ac:picMkLst>
            <pc:docMk/>
            <pc:sldMk cId="840088400" sldId="368"/>
            <ac:picMk id="6" creationId="{3E76E6F1-F9D1-428D-A7AD-0286C4BAA6B0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54413794" sldId="369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54413794" sldId="369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3:50:25.948" v="287" actId="14100"/>
          <ac:spMkLst>
            <pc:docMk/>
            <pc:sldMk cId="154413794" sldId="369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2:57.179" v="537" actId="20577"/>
          <ac:spMkLst>
            <pc:docMk/>
            <pc:sldMk cId="154413794" sldId="369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3:10:09.330" v="271" actId="478"/>
          <ac:picMkLst>
            <pc:docMk/>
            <pc:sldMk cId="154413794" sldId="369"/>
            <ac:picMk id="5" creationId="{88BAB0D1-7FEC-43D9-A7E6-7DBA4FCAEE1E}"/>
          </ac:picMkLst>
        </pc:picChg>
        <pc:picChg chg="add del">
          <ac:chgData name="Leesa Kingman" userId="446b47cde5622fdb" providerId="LiveId" clId="{1EC35435-5633-4BA1-B874-44D5C522A5B6}" dt="2021-11-05T13:10:24.291" v="273" actId="478"/>
          <ac:picMkLst>
            <pc:docMk/>
            <pc:sldMk cId="154413794" sldId="369"/>
            <ac:picMk id="6" creationId="{98A23403-7035-43D7-803F-13B266203A6A}"/>
          </ac:picMkLst>
        </pc:picChg>
        <pc:picChg chg="add mod modCrop">
          <ac:chgData name="Leesa Kingman" userId="446b47cde5622fdb" providerId="LiveId" clId="{1EC35435-5633-4BA1-B874-44D5C522A5B6}" dt="2021-11-05T13:50:13.057" v="283" actId="14100"/>
          <ac:picMkLst>
            <pc:docMk/>
            <pc:sldMk cId="154413794" sldId="369"/>
            <ac:picMk id="12" creationId="{02AD321A-C655-44FF-9AF8-D5AF766BBBB0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224588877" sldId="370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224588877" sldId="370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3:51:27.761" v="295" actId="14100"/>
          <ac:spMkLst>
            <pc:docMk/>
            <pc:sldMk cId="1224588877" sldId="370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3:01.650" v="539" actId="20577"/>
          <ac:spMkLst>
            <pc:docMk/>
            <pc:sldMk cId="1224588877" sldId="370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3:51:22.611" v="294" actId="14100"/>
          <ac:picMkLst>
            <pc:docMk/>
            <pc:sldMk cId="1224588877" sldId="370"/>
            <ac:picMk id="5" creationId="{DA5E30BB-1904-4143-B5AB-9423390E2233}"/>
          </ac:picMkLst>
        </pc:picChg>
        <pc:picChg chg="del">
          <ac:chgData name="Leesa Kingman" userId="446b47cde5622fdb" providerId="LiveId" clId="{1EC35435-5633-4BA1-B874-44D5C522A5B6}" dt="2021-11-05T13:51:03.035" v="288" actId="478"/>
          <ac:picMkLst>
            <pc:docMk/>
            <pc:sldMk cId="1224588877" sldId="370"/>
            <ac:picMk id="6" creationId="{5A3B0E28-5D82-4BD9-81B6-8BC9C1C23D74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2209964789" sldId="371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209964789" sldId="371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3:53:20.322" v="309" actId="1076"/>
          <ac:spMkLst>
            <pc:docMk/>
            <pc:sldMk cId="2209964789" sldId="371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3:52:46.466" v="302" actId="20577"/>
          <ac:spMkLst>
            <pc:docMk/>
            <pc:sldMk cId="2209964789" sldId="371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3:51:41.103" v="296" actId="478"/>
          <ac:picMkLst>
            <pc:docMk/>
            <pc:sldMk cId="2209964789" sldId="371"/>
            <ac:picMk id="5" creationId="{A808DC67-935A-4EDB-B127-BBF50AA3C5A5}"/>
          </ac:picMkLst>
        </pc:picChg>
        <pc:picChg chg="add mod modCrop">
          <ac:chgData name="Leesa Kingman" userId="446b47cde5622fdb" providerId="LiveId" clId="{1EC35435-5633-4BA1-B874-44D5C522A5B6}" dt="2021-11-05T13:53:17.645" v="308" actId="14100"/>
          <ac:picMkLst>
            <pc:docMk/>
            <pc:sldMk cId="2209964789" sldId="371"/>
            <ac:picMk id="6" creationId="{85DB4BBD-78F3-4F55-B248-DE85D6989BA8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892196346" sldId="372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892196346" sldId="372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3:54:16.901" v="324" actId="14100"/>
          <ac:spMkLst>
            <pc:docMk/>
            <pc:sldMk cId="1892196346" sldId="372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3:53:35.897" v="311" actId="20577"/>
          <ac:spMkLst>
            <pc:docMk/>
            <pc:sldMk cId="1892196346" sldId="372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3:54:11.544" v="322" actId="1076"/>
          <ac:picMkLst>
            <pc:docMk/>
            <pc:sldMk cId="1892196346" sldId="372"/>
            <ac:picMk id="5" creationId="{1462D023-066D-4BAB-8A5D-7998889941E7}"/>
          </ac:picMkLst>
        </pc:picChg>
        <pc:picChg chg="del">
          <ac:chgData name="Leesa Kingman" userId="446b47cde5622fdb" providerId="LiveId" clId="{1EC35435-5633-4BA1-B874-44D5C522A5B6}" dt="2021-11-05T13:53:43" v="312" actId="478"/>
          <ac:picMkLst>
            <pc:docMk/>
            <pc:sldMk cId="1892196346" sldId="372"/>
            <ac:picMk id="6" creationId="{00F30121-6DA1-4882-9290-FD7FF6CE39D4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2173628929" sldId="373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173628929" sldId="373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3:54:59.818" v="333" actId="1076"/>
          <ac:spMkLst>
            <pc:docMk/>
            <pc:sldMk cId="2173628929" sldId="373"/>
            <ac:spMk id="3" creationId="{5A05EEE0-E842-412B-ABAA-FFCA31103B6C}"/>
          </ac:spMkLst>
        </pc:spChg>
        <pc:spChg chg="mod ord">
          <ac:chgData name="Leesa Kingman" userId="446b47cde5622fdb" providerId="LiveId" clId="{1EC35435-5633-4BA1-B874-44D5C522A5B6}" dt="2021-11-05T13:55:15.858" v="338" actId="14100"/>
          <ac:spMkLst>
            <pc:docMk/>
            <pc:sldMk cId="2173628929" sldId="373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3:54:37.847" v="326" actId="20577"/>
          <ac:spMkLst>
            <pc:docMk/>
            <pc:sldMk cId="2173628929" sldId="373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3:54:44.775" v="327" actId="478"/>
          <ac:picMkLst>
            <pc:docMk/>
            <pc:sldMk cId="2173628929" sldId="373"/>
            <ac:picMk id="5" creationId="{6F487682-F33C-4883-ACC4-85765DBB8556}"/>
          </ac:picMkLst>
        </pc:picChg>
        <pc:picChg chg="add mod">
          <ac:chgData name="Leesa Kingman" userId="446b47cde5622fdb" providerId="LiveId" clId="{1EC35435-5633-4BA1-B874-44D5C522A5B6}" dt="2021-11-05T13:55:06.244" v="335" actId="14100"/>
          <ac:picMkLst>
            <pc:docMk/>
            <pc:sldMk cId="2173628929" sldId="373"/>
            <ac:picMk id="6" creationId="{F0B71082-640E-4420-96B0-4E3A464DA64B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2799334607" sldId="374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799334607" sldId="374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3:56:03.733" v="348" actId="14100"/>
          <ac:spMkLst>
            <pc:docMk/>
            <pc:sldMk cId="2799334607" sldId="374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3:56:06.728" v="350" actId="20577"/>
          <ac:spMkLst>
            <pc:docMk/>
            <pc:sldMk cId="2799334607" sldId="374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3:55:56.263" v="346" actId="14100"/>
          <ac:picMkLst>
            <pc:docMk/>
            <pc:sldMk cId="2799334607" sldId="374"/>
            <ac:picMk id="5" creationId="{81CFFDF0-AF47-4FFB-85A0-ADD24675D98B}"/>
          </ac:picMkLst>
        </pc:picChg>
        <pc:picChg chg="del">
          <ac:chgData name="Leesa Kingman" userId="446b47cde5622fdb" providerId="LiveId" clId="{1EC35435-5633-4BA1-B874-44D5C522A5B6}" dt="2021-11-05T13:55:34.687" v="339" actId="478"/>
          <ac:picMkLst>
            <pc:docMk/>
            <pc:sldMk cId="2799334607" sldId="374"/>
            <ac:picMk id="6" creationId="{C599E7D2-78BD-4A7A-A504-A6317FA88545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963974727" sldId="375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963974727" sldId="375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3:57:15.440" v="361" actId="14100"/>
          <ac:spMkLst>
            <pc:docMk/>
            <pc:sldMk cId="963974727" sldId="375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3:12.271" v="541" actId="20577"/>
          <ac:spMkLst>
            <pc:docMk/>
            <pc:sldMk cId="963974727" sldId="375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3:56:25.075" v="351" actId="478"/>
          <ac:picMkLst>
            <pc:docMk/>
            <pc:sldMk cId="963974727" sldId="375"/>
            <ac:picMk id="5" creationId="{AEE76170-901D-47B0-AC6A-75D42A4274D5}"/>
          </ac:picMkLst>
        </pc:picChg>
        <pc:picChg chg="add del">
          <ac:chgData name="Leesa Kingman" userId="446b47cde5622fdb" providerId="LiveId" clId="{1EC35435-5633-4BA1-B874-44D5C522A5B6}" dt="2021-11-05T13:56:29.894" v="353" actId="478"/>
          <ac:picMkLst>
            <pc:docMk/>
            <pc:sldMk cId="963974727" sldId="375"/>
            <ac:picMk id="6" creationId="{96E004DD-3F8D-4F41-AFA6-BA3D605D5AA0}"/>
          </ac:picMkLst>
        </pc:picChg>
        <pc:picChg chg="add mod modCrop">
          <ac:chgData name="Leesa Kingman" userId="446b47cde5622fdb" providerId="LiveId" clId="{1EC35435-5633-4BA1-B874-44D5C522A5B6}" dt="2021-11-05T13:57:04.198" v="359" actId="14100"/>
          <ac:picMkLst>
            <pc:docMk/>
            <pc:sldMk cId="963974727" sldId="375"/>
            <ac:picMk id="12" creationId="{3854B269-7669-48F8-9C45-4220767E83A7}"/>
          </ac:picMkLst>
        </pc:pic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3323503760" sldId="376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3323503760" sldId="376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3:16.407" v="543" actId="20577"/>
          <ac:spMkLst>
            <pc:docMk/>
            <pc:sldMk cId="3323503760" sldId="376"/>
            <ac:spMk id="13" creationId="{9B81F1DA-0BE2-4D77-849B-7260C60F49E7}"/>
          </ac:spMkLst>
        </pc:sp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642604562" sldId="377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642604562" sldId="377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3:59:28.239" v="372" actId="1076"/>
          <ac:spMkLst>
            <pc:docMk/>
            <pc:sldMk cId="1642604562" sldId="377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3:20.969" v="545" actId="20577"/>
          <ac:spMkLst>
            <pc:docMk/>
            <pc:sldMk cId="1642604562" sldId="377"/>
            <ac:spMk id="13" creationId="{9B81F1DA-0BE2-4D77-849B-7260C60F49E7}"/>
          </ac:spMkLst>
        </pc:spChg>
        <pc:picChg chg="add mod modCrop">
          <ac:chgData name="Leesa Kingman" userId="446b47cde5622fdb" providerId="LiveId" clId="{1EC35435-5633-4BA1-B874-44D5C522A5B6}" dt="2021-11-05T13:59:23.356" v="371" actId="1076"/>
          <ac:picMkLst>
            <pc:docMk/>
            <pc:sldMk cId="1642604562" sldId="377"/>
            <ac:picMk id="5" creationId="{81270D69-247E-42B0-9953-CEF46DD1F0DA}"/>
          </ac:picMkLst>
        </pc:picChg>
        <pc:picChg chg="del">
          <ac:chgData name="Leesa Kingman" userId="446b47cde5622fdb" providerId="LiveId" clId="{1EC35435-5633-4BA1-B874-44D5C522A5B6}" dt="2021-11-05T13:58:48.758" v="362" actId="478"/>
          <ac:picMkLst>
            <pc:docMk/>
            <pc:sldMk cId="1642604562" sldId="377"/>
            <ac:picMk id="6" creationId="{04549690-A3E1-422D-A8FE-DFF14198DC6A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643222809" sldId="378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643222809" sldId="378"/>
            <ac:spMk id="2" creationId="{3D77E9EC-F783-444C-8517-27712EB29F69}"/>
          </ac:spMkLst>
        </pc:spChg>
        <pc:spChg chg="ord">
          <ac:chgData name="Leesa Kingman" userId="446b47cde5622fdb" providerId="LiveId" clId="{1EC35435-5633-4BA1-B874-44D5C522A5B6}" dt="2021-11-05T14:01:21.584" v="379" actId="166"/>
          <ac:spMkLst>
            <pc:docMk/>
            <pc:sldMk cId="1643222809" sldId="378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3:30.704" v="549" actId="20577"/>
          <ac:spMkLst>
            <pc:docMk/>
            <pc:sldMk cId="1643222809" sldId="378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4:00:52.297" v="373" actId="478"/>
          <ac:picMkLst>
            <pc:docMk/>
            <pc:sldMk cId="1643222809" sldId="378"/>
            <ac:picMk id="5" creationId="{539083E9-AF05-417D-9CBF-2C84140DCD96}"/>
          </ac:picMkLst>
        </pc:picChg>
        <pc:picChg chg="add del">
          <ac:chgData name="Leesa Kingman" userId="446b47cde5622fdb" providerId="LiveId" clId="{1EC35435-5633-4BA1-B874-44D5C522A5B6}" dt="2021-11-05T14:00:58.147" v="375" actId="478"/>
          <ac:picMkLst>
            <pc:docMk/>
            <pc:sldMk cId="1643222809" sldId="378"/>
            <ac:picMk id="6" creationId="{4BAAFE94-AB86-435B-8274-E56AAE8EAF08}"/>
          </ac:picMkLst>
        </pc:picChg>
        <pc:picChg chg="add mod modCrop">
          <ac:chgData name="Leesa Kingman" userId="446b47cde5622fdb" providerId="LiveId" clId="{1EC35435-5633-4BA1-B874-44D5C522A5B6}" dt="2021-11-05T14:01:35.580" v="382" actId="14100"/>
          <ac:picMkLst>
            <pc:docMk/>
            <pc:sldMk cId="1643222809" sldId="378"/>
            <ac:picMk id="12" creationId="{A2DE3D97-D2C4-4076-8B58-6FAF589B5113}"/>
          </ac:picMkLst>
        </pc:pic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683399102" sldId="379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683399102" sldId="379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3:24.767" v="547" actId="20577"/>
          <ac:spMkLst>
            <pc:docMk/>
            <pc:sldMk cId="683399102" sldId="379"/>
            <ac:spMk id="13" creationId="{9B81F1DA-0BE2-4D77-849B-7260C60F49E7}"/>
          </ac:spMkLst>
        </pc:spChg>
      </pc:sldChg>
      <pc:sldChg chg="addSp delSp modSp mod">
        <pc:chgData name="Leesa Kingman" userId="446b47cde5622fdb" providerId="LiveId" clId="{1EC35435-5633-4BA1-B874-44D5C522A5B6}" dt="2021-11-05T18:01:39.065" v="1192" actId="20577"/>
        <pc:sldMkLst>
          <pc:docMk/>
          <pc:sldMk cId="1998642136" sldId="380"/>
        </pc:sldMkLst>
        <pc:spChg chg="mod">
          <ac:chgData name="Leesa Kingman" userId="446b47cde5622fdb" providerId="LiveId" clId="{1EC35435-5633-4BA1-B874-44D5C522A5B6}" dt="2021-11-05T18:01:39.065" v="1192" actId="20577"/>
          <ac:spMkLst>
            <pc:docMk/>
            <pc:sldMk cId="1998642136" sldId="380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50:54.344" v="738" actId="20577"/>
          <ac:spMkLst>
            <pc:docMk/>
            <pc:sldMk cId="1998642136" sldId="380"/>
            <ac:spMk id="11" creationId="{90EF5054-7E8D-460F-BFCB-29AD4F08B0F6}"/>
          </ac:spMkLst>
        </pc:spChg>
        <pc:picChg chg="del">
          <ac:chgData name="Leesa Kingman" userId="446b47cde5622fdb" providerId="LiveId" clId="{1EC35435-5633-4BA1-B874-44D5C522A5B6}" dt="2021-11-05T16:50:42.136" v="733" actId="478"/>
          <ac:picMkLst>
            <pc:docMk/>
            <pc:sldMk cId="1998642136" sldId="380"/>
            <ac:picMk id="5" creationId="{FA7901B9-0C5F-4090-A64A-B84FED447365}"/>
          </ac:picMkLst>
        </pc:picChg>
        <pc:picChg chg="add mod">
          <ac:chgData name="Leesa Kingman" userId="446b47cde5622fdb" providerId="LiveId" clId="{1EC35435-5633-4BA1-B874-44D5C522A5B6}" dt="2021-11-05T16:50:51.075" v="736" actId="1076"/>
          <ac:picMkLst>
            <pc:docMk/>
            <pc:sldMk cId="1998642136" sldId="380"/>
            <ac:picMk id="6" creationId="{5D319A32-0BFE-49F3-A988-737EC1C412AE}"/>
          </ac:picMkLst>
        </pc:pic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4110277103" sldId="381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4110277103" sldId="381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3:34.052" v="551" actId="20577"/>
          <ac:spMkLst>
            <pc:docMk/>
            <pc:sldMk cId="4110277103" sldId="381"/>
            <ac:spMk id="13" creationId="{9B81F1DA-0BE2-4D77-849B-7260C60F49E7}"/>
          </ac:spMkLst>
        </pc:sp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624390746" sldId="382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624390746" sldId="382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5:04:35.030" v="394" actId="14100"/>
          <ac:spMkLst>
            <pc:docMk/>
            <pc:sldMk cId="624390746" sldId="382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5:04:40.889" v="398" actId="20577"/>
          <ac:spMkLst>
            <pc:docMk/>
            <pc:sldMk cId="624390746" sldId="382"/>
            <ac:spMk id="13" creationId="{9B81F1DA-0BE2-4D77-849B-7260C60F49E7}"/>
          </ac:spMkLst>
        </pc:spChg>
        <pc:picChg chg="add mod modCrop">
          <ac:chgData name="Leesa Kingman" userId="446b47cde5622fdb" providerId="LiveId" clId="{1EC35435-5633-4BA1-B874-44D5C522A5B6}" dt="2021-11-05T15:04:29.568" v="392" actId="14100"/>
          <ac:picMkLst>
            <pc:docMk/>
            <pc:sldMk cId="624390746" sldId="382"/>
            <ac:picMk id="5" creationId="{870EE1A4-38D1-4165-88BF-464B7BBAAB62}"/>
          </ac:picMkLst>
        </pc:picChg>
        <pc:picChg chg="del">
          <ac:chgData name="Leesa Kingman" userId="446b47cde5622fdb" providerId="LiveId" clId="{1EC35435-5633-4BA1-B874-44D5C522A5B6}" dt="2021-11-05T14:02:14.836" v="383" actId="478"/>
          <ac:picMkLst>
            <pc:docMk/>
            <pc:sldMk cId="624390746" sldId="382"/>
            <ac:picMk id="12" creationId="{5E5783B5-23A6-41C5-83E9-2AD722FF0C90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408111661" sldId="383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408111661" sldId="383"/>
            <ac:spMk id="2" creationId="{3D77E9EC-F783-444C-8517-27712EB29F69}"/>
          </ac:spMkLst>
        </pc:spChg>
        <pc:spChg chg="ord">
          <ac:chgData name="Leesa Kingman" userId="446b47cde5622fdb" providerId="LiveId" clId="{1EC35435-5633-4BA1-B874-44D5C522A5B6}" dt="2021-11-05T15:08:10.055" v="402" actId="166"/>
          <ac:spMkLst>
            <pc:docMk/>
            <pc:sldMk cId="408111661" sldId="383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3:40.222" v="553" actId="20577"/>
          <ac:spMkLst>
            <pc:docMk/>
            <pc:sldMk cId="408111661" sldId="383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5:08:24.220" v="407" actId="14100"/>
          <ac:picMkLst>
            <pc:docMk/>
            <pc:sldMk cId="408111661" sldId="383"/>
            <ac:picMk id="5" creationId="{44F76629-5254-49E4-AA28-A7A66287ABC3}"/>
          </ac:picMkLst>
        </pc:picChg>
        <pc:picChg chg="del">
          <ac:chgData name="Leesa Kingman" userId="446b47cde5622fdb" providerId="LiveId" clId="{1EC35435-5633-4BA1-B874-44D5C522A5B6}" dt="2021-11-05T15:08:00.601" v="399" actId="478"/>
          <ac:picMkLst>
            <pc:docMk/>
            <pc:sldMk cId="408111661" sldId="383"/>
            <ac:picMk id="11" creationId="{95AC1444-8C43-4A96-B7E8-20BA6A64992D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01402793" sldId="384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01402793" sldId="384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5:21:36.350" v="419" actId="1076"/>
          <ac:spMkLst>
            <pc:docMk/>
            <pc:sldMk cId="101402793" sldId="384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5:20:52.323" v="410" actId="20577"/>
          <ac:spMkLst>
            <pc:docMk/>
            <pc:sldMk cId="101402793" sldId="384"/>
            <ac:spMk id="10" creationId="{B59A8D31-DCAC-45C9-9767-25A1B027DEFF}"/>
          </ac:spMkLst>
        </pc:spChg>
        <pc:spChg chg="mod">
          <ac:chgData name="Leesa Kingman" userId="446b47cde5622fdb" providerId="LiveId" clId="{1EC35435-5633-4BA1-B874-44D5C522A5B6}" dt="2021-11-05T16:03:43.957" v="555" actId="20577"/>
          <ac:spMkLst>
            <pc:docMk/>
            <pc:sldMk cId="101402793" sldId="384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5:21:03.383" v="411" actId="478"/>
          <ac:picMkLst>
            <pc:docMk/>
            <pc:sldMk cId="101402793" sldId="384"/>
            <ac:picMk id="5" creationId="{BA3F3ABC-FEA6-45E3-87E0-049DC102063E}"/>
          </ac:picMkLst>
        </pc:picChg>
        <pc:picChg chg="add mod modCrop">
          <ac:chgData name="Leesa Kingman" userId="446b47cde5622fdb" providerId="LiveId" clId="{1EC35435-5633-4BA1-B874-44D5C522A5B6}" dt="2021-11-05T15:21:32.156" v="418" actId="14100"/>
          <ac:picMkLst>
            <pc:docMk/>
            <pc:sldMk cId="101402793" sldId="384"/>
            <ac:picMk id="6" creationId="{757AA13C-C403-4181-8964-8CA71D38335E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427390932" sldId="385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427390932" sldId="385"/>
            <ac:spMk id="2" creationId="{3D77E9EC-F783-444C-8517-27712EB29F69}"/>
          </ac:spMkLst>
        </pc:spChg>
        <pc:spChg chg="ord">
          <ac:chgData name="Leesa Kingman" userId="446b47cde5622fdb" providerId="LiveId" clId="{1EC35435-5633-4BA1-B874-44D5C522A5B6}" dt="2021-11-05T15:24:19.100" v="440" actId="166"/>
          <ac:spMkLst>
            <pc:docMk/>
            <pc:sldMk cId="1427390932" sldId="385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3:51.525" v="557" actId="20577"/>
          <ac:spMkLst>
            <pc:docMk/>
            <pc:sldMk cId="1427390932" sldId="385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5:23:57.019" v="435" actId="478"/>
          <ac:picMkLst>
            <pc:docMk/>
            <pc:sldMk cId="1427390932" sldId="385"/>
            <ac:picMk id="5" creationId="{617F8A5C-8E20-4ED8-A3CF-DC47F2C2003E}"/>
          </ac:picMkLst>
        </pc:picChg>
        <pc:picChg chg="add mod modCrop">
          <ac:chgData name="Leesa Kingman" userId="446b47cde5622fdb" providerId="LiveId" clId="{1EC35435-5633-4BA1-B874-44D5C522A5B6}" dt="2021-11-05T15:24:51.832" v="448" actId="14100"/>
          <ac:picMkLst>
            <pc:docMk/>
            <pc:sldMk cId="1427390932" sldId="385"/>
            <ac:picMk id="6" creationId="{7FBE75DD-CA80-4F16-BF45-70904538070B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1668920487" sldId="386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668920487" sldId="386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5:23:25.518" v="434" actId="1076"/>
          <ac:spMkLst>
            <pc:docMk/>
            <pc:sldMk cId="1668920487" sldId="386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5:23:06.430" v="429" actId="20577"/>
          <ac:spMkLst>
            <pc:docMk/>
            <pc:sldMk cId="1668920487" sldId="386"/>
            <ac:spMk id="13" creationId="{9B81F1DA-0BE2-4D77-849B-7260C60F49E7}"/>
          </ac:spMkLst>
        </pc:spChg>
        <pc:picChg chg="add mod modCrop">
          <ac:chgData name="Leesa Kingman" userId="446b47cde5622fdb" providerId="LiveId" clId="{1EC35435-5633-4BA1-B874-44D5C522A5B6}" dt="2021-11-05T15:23:22.592" v="433" actId="14100"/>
          <ac:picMkLst>
            <pc:docMk/>
            <pc:sldMk cId="1668920487" sldId="386"/>
            <ac:picMk id="5" creationId="{E2C63181-EE3F-47A8-950D-5F966E6C03D3}"/>
          </ac:picMkLst>
        </pc:picChg>
        <pc:picChg chg="del">
          <ac:chgData name="Leesa Kingman" userId="446b47cde5622fdb" providerId="LiveId" clId="{1EC35435-5633-4BA1-B874-44D5C522A5B6}" dt="2021-11-05T15:22:44.044" v="422" actId="478"/>
          <ac:picMkLst>
            <pc:docMk/>
            <pc:sldMk cId="1668920487" sldId="386"/>
            <ac:picMk id="6" creationId="{C0BF12BB-EC42-48F9-B87E-841A70D46992}"/>
          </ac:picMkLst>
        </pc:pic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2454358670" sldId="387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454358670" sldId="387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3:58.493" v="559" actId="20577"/>
          <ac:spMkLst>
            <pc:docMk/>
            <pc:sldMk cId="2454358670" sldId="387"/>
            <ac:spMk id="13" creationId="{9B81F1DA-0BE2-4D77-849B-7260C60F49E7}"/>
          </ac:spMkLst>
        </pc:sp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2499822638" sldId="388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499822638" sldId="388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4:04.152" v="561" actId="20577"/>
          <ac:spMkLst>
            <pc:docMk/>
            <pc:sldMk cId="2499822638" sldId="388"/>
            <ac:spMk id="13" creationId="{9B81F1DA-0BE2-4D77-849B-7260C60F49E7}"/>
          </ac:spMkLst>
        </pc:sp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403432527" sldId="389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403432527" sldId="389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4:08.035" v="563" actId="20577"/>
          <ac:spMkLst>
            <pc:docMk/>
            <pc:sldMk cId="403432527" sldId="389"/>
            <ac:spMk id="13" creationId="{9B81F1DA-0BE2-4D77-849B-7260C60F49E7}"/>
          </ac:spMkLst>
        </pc:sp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2487742018" sldId="390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487742018" sldId="390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5:50:58.156" v="462" actId="1076"/>
          <ac:spMkLst>
            <pc:docMk/>
            <pc:sldMk cId="2487742018" sldId="390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4:11.801" v="565" actId="20577"/>
          <ac:spMkLst>
            <pc:docMk/>
            <pc:sldMk cId="2487742018" sldId="390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5:50:13.192" v="449" actId="478"/>
          <ac:picMkLst>
            <pc:docMk/>
            <pc:sldMk cId="2487742018" sldId="390"/>
            <ac:picMk id="5" creationId="{C4D81DBA-565F-4AC4-B215-0B775D897121}"/>
          </ac:picMkLst>
        </pc:picChg>
        <pc:picChg chg="add mod modCrop">
          <ac:chgData name="Leesa Kingman" userId="446b47cde5622fdb" providerId="LiveId" clId="{1EC35435-5633-4BA1-B874-44D5C522A5B6}" dt="2021-11-05T15:50:54.453" v="461" actId="14100"/>
          <ac:picMkLst>
            <pc:docMk/>
            <pc:sldMk cId="2487742018" sldId="390"/>
            <ac:picMk id="6" creationId="{2DAFDA5D-CA7E-40B3-9F02-ECA3DD6A902C}"/>
          </ac:picMkLst>
        </pc:picChg>
      </pc:sldChg>
      <pc:sldChg chg="addSp delSp modSp mod">
        <pc:chgData name="Leesa Kingman" userId="446b47cde5622fdb" providerId="LiveId" clId="{1EC35435-5633-4BA1-B874-44D5C522A5B6}" dt="2021-11-05T18:04:01.777" v="1240"/>
        <pc:sldMkLst>
          <pc:docMk/>
          <pc:sldMk cId="3407767517" sldId="391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3407767517" sldId="391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5:55:34.470" v="469" actId="14100"/>
          <ac:spMkLst>
            <pc:docMk/>
            <pc:sldMk cId="3407767517" sldId="391"/>
            <ac:spMk id="9" creationId="{34D990E4-EA37-47A5-8CBA-1E5A28F1B332}"/>
          </ac:spMkLst>
        </pc:spChg>
        <pc:spChg chg="mod">
          <ac:chgData name="Leesa Kingman" userId="446b47cde5622fdb" providerId="LiveId" clId="{1EC35435-5633-4BA1-B874-44D5C522A5B6}" dt="2021-11-05T16:04:26.682" v="571" actId="20577"/>
          <ac:spMkLst>
            <pc:docMk/>
            <pc:sldMk cId="3407767517" sldId="391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5:55:20.641" v="465" actId="1076"/>
          <ac:picMkLst>
            <pc:docMk/>
            <pc:sldMk cId="3407767517" sldId="391"/>
            <ac:picMk id="5" creationId="{C41A69E6-2ECE-44E5-A590-83B933C06236}"/>
          </ac:picMkLst>
        </pc:picChg>
        <pc:picChg chg="del">
          <ac:chgData name="Leesa Kingman" userId="446b47cde5622fdb" providerId="LiveId" clId="{1EC35435-5633-4BA1-B874-44D5C522A5B6}" dt="2021-11-05T15:55:17.703" v="463" actId="478"/>
          <ac:picMkLst>
            <pc:docMk/>
            <pc:sldMk cId="3407767517" sldId="391"/>
            <ac:picMk id="6" creationId="{6221B5FB-92B4-446F-BD03-EEE3D1B24BD1}"/>
          </ac:picMkLst>
        </pc:pic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3022032878" sldId="392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3022032878" sldId="392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4:17.026" v="567" actId="20577"/>
          <ac:spMkLst>
            <pc:docMk/>
            <pc:sldMk cId="3022032878" sldId="392"/>
            <ac:spMk id="13" creationId="{9B81F1DA-0BE2-4D77-849B-7260C60F49E7}"/>
          </ac:spMkLst>
        </pc:sp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1498434905" sldId="393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1498434905" sldId="393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4:21.223" v="569" actId="20577"/>
          <ac:spMkLst>
            <pc:docMk/>
            <pc:sldMk cId="1498434905" sldId="393"/>
            <ac:spMk id="13" creationId="{9B81F1DA-0BE2-4D77-849B-7260C60F49E7}"/>
          </ac:spMkLst>
        </pc:spChg>
      </pc:sldChg>
      <pc:sldChg chg="modSp mod">
        <pc:chgData name="Leesa Kingman" userId="446b47cde5622fdb" providerId="LiveId" clId="{1EC35435-5633-4BA1-B874-44D5C522A5B6}" dt="2021-11-05T18:04:01.777" v="1240"/>
        <pc:sldMkLst>
          <pc:docMk/>
          <pc:sldMk cId="2554640616" sldId="394"/>
        </pc:sldMkLst>
        <pc:spChg chg="mod">
          <ac:chgData name="Leesa Kingman" userId="446b47cde5622fdb" providerId="LiveId" clId="{1EC35435-5633-4BA1-B874-44D5C522A5B6}" dt="2021-11-05T18:04:01.777" v="1240"/>
          <ac:spMkLst>
            <pc:docMk/>
            <pc:sldMk cId="2554640616" sldId="394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4:31.298" v="573" actId="20577"/>
          <ac:spMkLst>
            <pc:docMk/>
            <pc:sldMk cId="2554640616" sldId="394"/>
            <ac:spMk id="13" creationId="{9B81F1DA-0BE2-4D77-849B-7260C60F49E7}"/>
          </ac:spMkLst>
        </pc:spChg>
      </pc:sldChg>
      <pc:sldChg chg="modSp">
        <pc:chgData name="Leesa Kingman" userId="446b47cde5622fdb" providerId="LiveId" clId="{1EC35435-5633-4BA1-B874-44D5C522A5B6}" dt="2021-11-05T18:03:40.155" v="1239"/>
        <pc:sldMkLst>
          <pc:docMk/>
          <pc:sldMk cId="1899575274" sldId="395"/>
        </pc:sldMkLst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1899575274" sldId="395"/>
            <ac:spMk id="6" creationId="{DE4E701E-CACE-41D3-8AC3-88B27FF86B34}"/>
          </ac:spMkLst>
        </pc:spChg>
      </pc:sldChg>
      <pc:sldChg chg="addSp delSp modSp mod">
        <pc:chgData name="Leesa Kingman" userId="446b47cde5622fdb" providerId="LiveId" clId="{1EC35435-5633-4BA1-B874-44D5C522A5B6}" dt="2021-11-05T18:03:40.155" v="1239"/>
        <pc:sldMkLst>
          <pc:docMk/>
          <pc:sldMk cId="3353795343" sldId="396"/>
        </pc:sldMkLst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3353795343" sldId="396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5:59:49.373" v="482" actId="1076"/>
          <ac:spMkLst>
            <pc:docMk/>
            <pc:sldMk cId="3353795343" sldId="396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5:58:57.549" v="471" actId="20577"/>
          <ac:spMkLst>
            <pc:docMk/>
            <pc:sldMk cId="3353795343" sldId="396"/>
            <ac:spMk id="13" creationId="{9B81F1DA-0BE2-4D77-849B-7260C60F49E7}"/>
          </ac:spMkLst>
        </pc:spChg>
        <pc:picChg chg="del">
          <ac:chgData name="Leesa Kingman" userId="446b47cde5622fdb" providerId="LiveId" clId="{1EC35435-5633-4BA1-B874-44D5C522A5B6}" dt="2021-11-05T15:59:25.878" v="474" actId="478"/>
          <ac:picMkLst>
            <pc:docMk/>
            <pc:sldMk cId="3353795343" sldId="396"/>
            <ac:picMk id="5" creationId="{5429350C-236E-43B0-928E-E6AE4A67F5AC}"/>
          </ac:picMkLst>
        </pc:picChg>
        <pc:picChg chg="add mod">
          <ac:chgData name="Leesa Kingman" userId="446b47cde5622fdb" providerId="LiveId" clId="{1EC35435-5633-4BA1-B874-44D5C522A5B6}" dt="2021-11-05T15:59:45.887" v="481" actId="1076"/>
          <ac:picMkLst>
            <pc:docMk/>
            <pc:sldMk cId="3353795343" sldId="396"/>
            <ac:picMk id="9" creationId="{6A7C86F1-2A28-4C38-A68B-A00A99533A1C}"/>
          </ac:picMkLst>
        </pc:picChg>
      </pc:sldChg>
      <pc:sldChg chg="addSp delSp modSp mod">
        <pc:chgData name="Leesa Kingman" userId="446b47cde5622fdb" providerId="LiveId" clId="{1EC35435-5633-4BA1-B874-44D5C522A5B6}" dt="2021-11-05T18:03:40.155" v="1239"/>
        <pc:sldMkLst>
          <pc:docMk/>
          <pc:sldMk cId="434041589" sldId="397"/>
        </pc:sldMkLst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434041589" sldId="397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6:00:39.438" v="490" actId="1076"/>
          <ac:spMkLst>
            <pc:docMk/>
            <pc:sldMk cId="434041589" sldId="397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434041589" sldId="397"/>
            <ac:spMk id="13" creationId="{9B81F1DA-0BE2-4D77-849B-7260C60F49E7}"/>
          </ac:spMkLst>
        </pc:spChg>
        <pc:picChg chg="add mod">
          <ac:chgData name="Leesa Kingman" userId="446b47cde5622fdb" providerId="LiveId" clId="{1EC35435-5633-4BA1-B874-44D5C522A5B6}" dt="2021-11-05T16:00:36.327" v="489" actId="14100"/>
          <ac:picMkLst>
            <pc:docMk/>
            <pc:sldMk cId="434041589" sldId="397"/>
            <ac:picMk id="5" creationId="{FE1F7453-5501-4A0C-B919-A9315EC62CF9}"/>
          </ac:picMkLst>
        </pc:picChg>
        <pc:picChg chg="del">
          <ac:chgData name="Leesa Kingman" userId="446b47cde5622fdb" providerId="LiveId" clId="{1EC35435-5633-4BA1-B874-44D5C522A5B6}" dt="2021-11-05T16:00:19.701" v="483" actId="478"/>
          <ac:picMkLst>
            <pc:docMk/>
            <pc:sldMk cId="434041589" sldId="397"/>
            <ac:picMk id="9" creationId="{76D4AA15-AA15-4D4A-B1D6-399991CFF050}"/>
          </ac:picMkLst>
        </pc:picChg>
      </pc:sldChg>
      <pc:sldChg chg="modSp mod">
        <pc:chgData name="Leesa Kingman" userId="446b47cde5622fdb" providerId="LiveId" clId="{1EC35435-5633-4BA1-B874-44D5C522A5B6}" dt="2021-11-05T18:03:40.155" v="1239"/>
        <pc:sldMkLst>
          <pc:docMk/>
          <pc:sldMk cId="2985861172" sldId="398"/>
        </pc:sldMkLst>
        <pc:spChg chg="mod">
          <ac:chgData name="Leesa Kingman" userId="446b47cde5622fdb" providerId="LiveId" clId="{1EC35435-5633-4BA1-B874-44D5C522A5B6}" dt="2021-11-05T16:00:54.736" v="492" actId="20577"/>
          <ac:spMkLst>
            <pc:docMk/>
            <pc:sldMk cId="2985861172" sldId="398"/>
            <ac:spMk id="11" creationId="{298FE054-DC9B-4891-B5F9-D574FF9706AF}"/>
          </ac:spMkLst>
        </pc:spChg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2985861172" sldId="398"/>
            <ac:spMk id="15" creationId="{B514524D-EB92-495B-8CA5-7057D0ED85F1}"/>
          </ac:spMkLst>
        </pc:spChg>
      </pc:sldChg>
      <pc:sldChg chg="addSp delSp modSp mod">
        <pc:chgData name="Leesa Kingman" userId="446b47cde5622fdb" providerId="LiveId" clId="{1EC35435-5633-4BA1-B874-44D5C522A5B6}" dt="2021-11-05T18:03:40.155" v="1239"/>
        <pc:sldMkLst>
          <pc:docMk/>
          <pc:sldMk cId="3526009032" sldId="399"/>
        </pc:sldMkLst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3526009032" sldId="399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6:05:20.693" v="581" actId="14100"/>
          <ac:spMkLst>
            <pc:docMk/>
            <pc:sldMk cId="3526009032" sldId="399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07:09.627" v="591" actId="20577"/>
          <ac:spMkLst>
            <pc:docMk/>
            <pc:sldMk cId="3526009032" sldId="399"/>
            <ac:spMk id="11" creationId="{55044696-39E2-431D-AF8D-6E74BDE61E83}"/>
          </ac:spMkLst>
        </pc:spChg>
        <pc:picChg chg="del">
          <ac:chgData name="Leesa Kingman" userId="446b47cde5622fdb" providerId="LiveId" clId="{1EC35435-5633-4BA1-B874-44D5C522A5B6}" dt="2021-11-05T16:04:53.640" v="574" actId="478"/>
          <ac:picMkLst>
            <pc:docMk/>
            <pc:sldMk cId="3526009032" sldId="399"/>
            <ac:picMk id="5" creationId="{6FA2A95E-1E10-41AA-9156-21092A214AF5}"/>
          </ac:picMkLst>
        </pc:picChg>
        <pc:picChg chg="add mod">
          <ac:chgData name="Leesa Kingman" userId="446b47cde5622fdb" providerId="LiveId" clId="{1EC35435-5633-4BA1-B874-44D5C522A5B6}" dt="2021-11-05T16:05:12.187" v="579" actId="14100"/>
          <ac:picMkLst>
            <pc:docMk/>
            <pc:sldMk cId="3526009032" sldId="399"/>
            <ac:picMk id="9" creationId="{10C8216A-71DE-47B4-A2B8-31CC64E583A3}"/>
          </ac:picMkLst>
        </pc:picChg>
      </pc:sldChg>
      <pc:sldChg chg="modSp mod">
        <pc:chgData name="Leesa Kingman" userId="446b47cde5622fdb" providerId="LiveId" clId="{1EC35435-5633-4BA1-B874-44D5C522A5B6}" dt="2021-11-05T18:03:40.155" v="1239"/>
        <pc:sldMkLst>
          <pc:docMk/>
          <pc:sldMk cId="1413028768" sldId="400"/>
        </pc:sldMkLst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1413028768" sldId="400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7:05.843" v="589" actId="20577"/>
          <ac:spMkLst>
            <pc:docMk/>
            <pc:sldMk cId="1413028768" sldId="400"/>
            <ac:spMk id="11" creationId="{8BD364F4-1447-43AE-981C-F90912A328D4}"/>
          </ac:spMkLst>
        </pc:spChg>
      </pc:sldChg>
      <pc:sldChg chg="modSp mod">
        <pc:chgData name="Leesa Kingman" userId="446b47cde5622fdb" providerId="LiveId" clId="{1EC35435-5633-4BA1-B874-44D5C522A5B6}" dt="2021-11-05T18:03:40.155" v="1239"/>
        <pc:sldMkLst>
          <pc:docMk/>
          <pc:sldMk cId="1038169653" sldId="401"/>
        </pc:sldMkLst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1038169653" sldId="401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7:01.951" v="587" actId="20577"/>
          <ac:spMkLst>
            <pc:docMk/>
            <pc:sldMk cId="1038169653" sldId="401"/>
            <ac:spMk id="15" creationId="{6B345F3E-2392-44D7-BF9A-68C65EB00C39}"/>
          </ac:spMkLst>
        </pc:spChg>
      </pc:sldChg>
      <pc:sldChg chg="modSp mod">
        <pc:chgData name="Leesa Kingman" userId="446b47cde5622fdb" providerId="LiveId" clId="{1EC35435-5633-4BA1-B874-44D5C522A5B6}" dt="2021-11-05T18:03:40.155" v="1239"/>
        <pc:sldMkLst>
          <pc:docMk/>
          <pc:sldMk cId="4224953443" sldId="402"/>
        </pc:sldMkLst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4224953443" sldId="402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6:57.386" v="585" actId="20577"/>
          <ac:spMkLst>
            <pc:docMk/>
            <pc:sldMk cId="4224953443" sldId="402"/>
            <ac:spMk id="11" creationId="{6250FDC4-26FF-44BE-B7EC-1369E8E1124B}"/>
          </ac:spMkLst>
        </pc:spChg>
      </pc:sldChg>
      <pc:sldChg chg="modSp mod">
        <pc:chgData name="Leesa Kingman" userId="446b47cde5622fdb" providerId="LiveId" clId="{1EC35435-5633-4BA1-B874-44D5C522A5B6}" dt="2021-11-05T18:03:40.155" v="1239"/>
        <pc:sldMkLst>
          <pc:docMk/>
          <pc:sldMk cId="2702985163" sldId="403"/>
        </pc:sldMkLst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2702985163" sldId="403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6:52.728" v="583" actId="20577"/>
          <ac:spMkLst>
            <pc:docMk/>
            <pc:sldMk cId="2702985163" sldId="403"/>
            <ac:spMk id="11" creationId="{D4B16766-4E92-4AF1-8D34-C9FB2CC64302}"/>
          </ac:spMkLst>
        </pc:spChg>
      </pc:sldChg>
      <pc:sldChg chg="modSp">
        <pc:chgData name="Leesa Kingman" userId="446b47cde5622fdb" providerId="LiveId" clId="{1EC35435-5633-4BA1-B874-44D5C522A5B6}" dt="2021-11-05T18:03:40.155" v="1239"/>
        <pc:sldMkLst>
          <pc:docMk/>
          <pc:sldMk cId="3139504845" sldId="404"/>
        </pc:sldMkLst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3139504845" sldId="404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3139504845" sldId="404"/>
            <ac:spMk id="19" creationId="{07B67149-29D1-4939-A6CD-BA059E5EDE93}"/>
          </ac:spMkLst>
        </pc:spChg>
      </pc:sldChg>
      <pc:sldChg chg="modSp mod">
        <pc:chgData name="Leesa Kingman" userId="446b47cde5622fdb" providerId="LiveId" clId="{1EC35435-5633-4BA1-B874-44D5C522A5B6}" dt="2021-11-05T18:02:57.414" v="1238" actId="20577"/>
        <pc:sldMkLst>
          <pc:docMk/>
          <pc:sldMk cId="48930096" sldId="405"/>
        </pc:sldMkLst>
        <pc:spChg chg="mod">
          <ac:chgData name="Leesa Kingman" userId="446b47cde5622fdb" providerId="LiveId" clId="{1EC35435-5633-4BA1-B874-44D5C522A5B6}" dt="2021-11-05T18:02:57.414" v="1238" actId="20577"/>
          <ac:spMkLst>
            <pc:docMk/>
            <pc:sldMk cId="48930096" sldId="405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7:26.179" v="593" actId="20577"/>
          <ac:spMkLst>
            <pc:docMk/>
            <pc:sldMk cId="48930096" sldId="405"/>
            <ac:spMk id="19" creationId="{83212F74-362B-493E-91C4-D8314721AB71}"/>
          </ac:spMkLst>
        </pc:spChg>
      </pc:sldChg>
      <pc:sldChg chg="modSp mod">
        <pc:chgData name="Leesa Kingman" userId="446b47cde5622fdb" providerId="LiveId" clId="{1EC35435-5633-4BA1-B874-44D5C522A5B6}" dt="2021-11-05T18:02:51.891" v="1236" actId="20577"/>
        <pc:sldMkLst>
          <pc:docMk/>
          <pc:sldMk cId="1916159683" sldId="406"/>
        </pc:sldMkLst>
        <pc:spChg chg="mod">
          <ac:chgData name="Leesa Kingman" userId="446b47cde5622fdb" providerId="LiveId" clId="{1EC35435-5633-4BA1-B874-44D5C522A5B6}" dt="2021-11-05T18:02:51.891" v="1236" actId="20577"/>
          <ac:spMkLst>
            <pc:docMk/>
            <pc:sldMk cId="1916159683" sldId="406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7:30.176" v="595" actId="20577"/>
          <ac:spMkLst>
            <pc:docMk/>
            <pc:sldMk cId="1916159683" sldId="406"/>
            <ac:spMk id="9" creationId="{B1A9C1FB-F4B4-403A-8683-2EB7CD97AF96}"/>
          </ac:spMkLst>
        </pc:spChg>
      </pc:sldChg>
      <pc:sldChg chg="modSp mod">
        <pc:chgData name="Leesa Kingman" userId="446b47cde5622fdb" providerId="LiveId" clId="{1EC35435-5633-4BA1-B874-44D5C522A5B6}" dt="2021-11-05T18:02:48.402" v="1234" actId="20577"/>
        <pc:sldMkLst>
          <pc:docMk/>
          <pc:sldMk cId="1693001592" sldId="407"/>
        </pc:sldMkLst>
        <pc:spChg chg="mod">
          <ac:chgData name="Leesa Kingman" userId="446b47cde5622fdb" providerId="LiveId" clId="{1EC35435-5633-4BA1-B874-44D5C522A5B6}" dt="2021-11-05T18:02:48.402" v="1234" actId="20577"/>
          <ac:spMkLst>
            <pc:docMk/>
            <pc:sldMk cId="1693001592" sldId="407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07:57.449" v="597" actId="20577"/>
          <ac:spMkLst>
            <pc:docMk/>
            <pc:sldMk cId="1693001592" sldId="407"/>
            <ac:spMk id="11" creationId="{6A520CE0-B565-48E5-81CC-57250A6794CD}"/>
          </ac:spMkLst>
        </pc:spChg>
      </pc:sldChg>
      <pc:sldChg chg="addSp delSp modSp mod">
        <pc:chgData name="Leesa Kingman" userId="446b47cde5622fdb" providerId="LiveId" clId="{1EC35435-5633-4BA1-B874-44D5C522A5B6}" dt="2021-11-05T18:02:45.286" v="1232" actId="20577"/>
        <pc:sldMkLst>
          <pc:docMk/>
          <pc:sldMk cId="2122161547" sldId="408"/>
        </pc:sldMkLst>
        <pc:spChg chg="mod">
          <ac:chgData name="Leesa Kingman" userId="446b47cde5622fdb" providerId="LiveId" clId="{1EC35435-5633-4BA1-B874-44D5C522A5B6}" dt="2021-11-05T18:02:45.286" v="1232" actId="20577"/>
          <ac:spMkLst>
            <pc:docMk/>
            <pc:sldMk cId="2122161547" sldId="408"/>
            <ac:spMk id="2" creationId="{3D77E9EC-F783-444C-8517-27712EB29F69}"/>
          </ac:spMkLst>
        </pc:spChg>
        <pc:spChg chg="ord">
          <ac:chgData name="Leesa Kingman" userId="446b47cde5622fdb" providerId="LiveId" clId="{1EC35435-5633-4BA1-B874-44D5C522A5B6}" dt="2021-11-05T16:08:43.355" v="601" actId="166"/>
          <ac:spMkLst>
            <pc:docMk/>
            <pc:sldMk cId="2122161547" sldId="408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08:45.531" v="603" actId="20577"/>
          <ac:spMkLst>
            <pc:docMk/>
            <pc:sldMk cId="2122161547" sldId="408"/>
            <ac:spMk id="11" creationId="{BFA02392-E2B7-477F-97F8-3C324EF0A896}"/>
          </ac:spMkLst>
        </pc:spChg>
        <pc:picChg chg="add mod">
          <ac:chgData name="Leesa Kingman" userId="446b47cde5622fdb" providerId="LiveId" clId="{1EC35435-5633-4BA1-B874-44D5C522A5B6}" dt="2021-11-05T16:09:01.559" v="608" actId="14100"/>
          <ac:picMkLst>
            <pc:docMk/>
            <pc:sldMk cId="2122161547" sldId="408"/>
            <ac:picMk id="5" creationId="{4A89DC70-C2AA-479F-8150-64CA291D711C}"/>
          </ac:picMkLst>
        </pc:picChg>
        <pc:picChg chg="del">
          <ac:chgData name="Leesa Kingman" userId="446b47cde5622fdb" providerId="LiveId" clId="{1EC35435-5633-4BA1-B874-44D5C522A5B6}" dt="2021-11-05T16:08:31.123" v="598" actId="478"/>
          <ac:picMkLst>
            <pc:docMk/>
            <pc:sldMk cId="2122161547" sldId="408"/>
            <ac:picMk id="9" creationId="{C0551726-9E3B-457A-8202-382899FB82EA}"/>
          </ac:picMkLst>
        </pc:picChg>
      </pc:sldChg>
      <pc:sldChg chg="addSp delSp modSp mod">
        <pc:chgData name="Leesa Kingman" userId="446b47cde5622fdb" providerId="LiveId" clId="{1EC35435-5633-4BA1-B874-44D5C522A5B6}" dt="2021-11-05T18:02:42.561" v="1230" actId="20577"/>
        <pc:sldMkLst>
          <pc:docMk/>
          <pc:sldMk cId="1032229877" sldId="409"/>
        </pc:sldMkLst>
        <pc:spChg chg="mod">
          <ac:chgData name="Leesa Kingman" userId="446b47cde5622fdb" providerId="LiveId" clId="{1EC35435-5633-4BA1-B874-44D5C522A5B6}" dt="2021-11-05T18:02:42.561" v="1230" actId="20577"/>
          <ac:spMkLst>
            <pc:docMk/>
            <pc:sldMk cId="1032229877" sldId="409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6:10:08.150" v="620" actId="14100"/>
          <ac:spMkLst>
            <pc:docMk/>
            <pc:sldMk cId="1032229877" sldId="409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09:20.241" v="610" actId="20577"/>
          <ac:spMkLst>
            <pc:docMk/>
            <pc:sldMk cId="1032229877" sldId="409"/>
            <ac:spMk id="11" creationId="{595C4FA6-A192-45CC-997C-DB9490338669}"/>
          </ac:spMkLst>
        </pc:spChg>
        <pc:picChg chg="del">
          <ac:chgData name="Leesa Kingman" userId="446b47cde5622fdb" providerId="LiveId" clId="{1EC35435-5633-4BA1-B874-44D5C522A5B6}" dt="2021-11-05T16:09:32.930" v="611" actId="478"/>
          <ac:picMkLst>
            <pc:docMk/>
            <pc:sldMk cId="1032229877" sldId="409"/>
            <ac:picMk id="5" creationId="{6736F997-2F77-4D0D-BB2F-B107FE95CC35}"/>
          </ac:picMkLst>
        </pc:picChg>
        <pc:picChg chg="add mod modCrop">
          <ac:chgData name="Leesa Kingman" userId="446b47cde5622fdb" providerId="LiveId" clId="{1EC35435-5633-4BA1-B874-44D5C522A5B6}" dt="2021-11-05T16:10:02.898" v="618" actId="14100"/>
          <ac:picMkLst>
            <pc:docMk/>
            <pc:sldMk cId="1032229877" sldId="409"/>
            <ac:picMk id="9" creationId="{32D8ADAD-C7F6-46B6-8E87-E67338554FC8}"/>
          </ac:picMkLst>
        </pc:picChg>
      </pc:sldChg>
      <pc:sldChg chg="modSp mod">
        <pc:chgData name="Leesa Kingman" userId="446b47cde5622fdb" providerId="LiveId" clId="{1EC35435-5633-4BA1-B874-44D5C522A5B6}" dt="2021-11-05T18:02:39.156" v="1228" actId="20577"/>
        <pc:sldMkLst>
          <pc:docMk/>
          <pc:sldMk cId="267930243" sldId="410"/>
        </pc:sldMkLst>
        <pc:spChg chg="mod">
          <ac:chgData name="Leesa Kingman" userId="446b47cde5622fdb" providerId="LiveId" clId="{1EC35435-5633-4BA1-B874-44D5C522A5B6}" dt="2021-11-05T18:02:39.156" v="1228" actId="20577"/>
          <ac:spMkLst>
            <pc:docMk/>
            <pc:sldMk cId="267930243" sldId="410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10:39.880" v="622" actId="20577"/>
          <ac:spMkLst>
            <pc:docMk/>
            <pc:sldMk cId="267930243" sldId="410"/>
            <ac:spMk id="11" creationId="{7ED268EE-4417-4F10-B2BB-2E0AEC6DA996}"/>
          </ac:spMkLst>
        </pc:spChg>
      </pc:sldChg>
      <pc:sldChg chg="modSp mod">
        <pc:chgData name="Leesa Kingman" userId="446b47cde5622fdb" providerId="LiveId" clId="{1EC35435-5633-4BA1-B874-44D5C522A5B6}" dt="2021-11-05T18:02:36.345" v="1226" actId="20577"/>
        <pc:sldMkLst>
          <pc:docMk/>
          <pc:sldMk cId="65440728" sldId="411"/>
        </pc:sldMkLst>
        <pc:spChg chg="mod">
          <ac:chgData name="Leesa Kingman" userId="446b47cde5622fdb" providerId="LiveId" clId="{1EC35435-5633-4BA1-B874-44D5C522A5B6}" dt="2021-11-05T18:02:36.345" v="1226" actId="20577"/>
          <ac:spMkLst>
            <pc:docMk/>
            <pc:sldMk cId="65440728" sldId="411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10:56.790" v="624" actId="20577"/>
          <ac:spMkLst>
            <pc:docMk/>
            <pc:sldMk cId="65440728" sldId="411"/>
            <ac:spMk id="11" creationId="{25CC40B0-DF45-47FB-B260-DCEBFCA0F839}"/>
          </ac:spMkLst>
        </pc:spChg>
      </pc:sldChg>
      <pc:sldChg chg="modSp mod">
        <pc:chgData name="Leesa Kingman" userId="446b47cde5622fdb" providerId="LiveId" clId="{1EC35435-5633-4BA1-B874-44D5C522A5B6}" dt="2021-11-05T18:02:31.911" v="1224" actId="20577"/>
        <pc:sldMkLst>
          <pc:docMk/>
          <pc:sldMk cId="3624977429" sldId="412"/>
        </pc:sldMkLst>
        <pc:spChg chg="mod">
          <ac:chgData name="Leesa Kingman" userId="446b47cde5622fdb" providerId="LiveId" clId="{1EC35435-5633-4BA1-B874-44D5C522A5B6}" dt="2021-11-05T18:02:31.911" v="1224" actId="20577"/>
          <ac:spMkLst>
            <pc:docMk/>
            <pc:sldMk cId="3624977429" sldId="412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12:11.149" v="626" actId="20577"/>
          <ac:spMkLst>
            <pc:docMk/>
            <pc:sldMk cId="3624977429" sldId="412"/>
            <ac:spMk id="15" creationId="{1F798B06-6A11-4373-BB8F-5D6170661D12}"/>
          </ac:spMkLst>
        </pc:spChg>
      </pc:sldChg>
      <pc:sldChg chg="modSp mod">
        <pc:chgData name="Leesa Kingman" userId="446b47cde5622fdb" providerId="LiveId" clId="{1EC35435-5633-4BA1-B874-44D5C522A5B6}" dt="2021-11-05T18:02:29.251" v="1222" actId="20577"/>
        <pc:sldMkLst>
          <pc:docMk/>
          <pc:sldMk cId="4284577" sldId="413"/>
        </pc:sldMkLst>
        <pc:spChg chg="mod">
          <ac:chgData name="Leesa Kingman" userId="446b47cde5622fdb" providerId="LiveId" clId="{1EC35435-5633-4BA1-B874-44D5C522A5B6}" dt="2021-11-05T18:02:29.251" v="1222" actId="20577"/>
          <ac:spMkLst>
            <pc:docMk/>
            <pc:sldMk cId="4284577" sldId="413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14:16.426" v="628" actId="20577"/>
          <ac:spMkLst>
            <pc:docMk/>
            <pc:sldMk cId="4284577" sldId="413"/>
            <ac:spMk id="4" creationId="{9EEB1AFB-57CA-4568-A8BD-20236B64621E}"/>
          </ac:spMkLst>
        </pc:spChg>
      </pc:sldChg>
      <pc:sldChg chg="modSp mod">
        <pc:chgData name="Leesa Kingman" userId="446b47cde5622fdb" providerId="LiveId" clId="{1EC35435-5633-4BA1-B874-44D5C522A5B6}" dt="2021-11-05T18:02:25.799" v="1220" actId="20577"/>
        <pc:sldMkLst>
          <pc:docMk/>
          <pc:sldMk cId="1694436802" sldId="414"/>
        </pc:sldMkLst>
        <pc:spChg chg="mod">
          <ac:chgData name="Leesa Kingman" userId="446b47cde5622fdb" providerId="LiveId" clId="{1EC35435-5633-4BA1-B874-44D5C522A5B6}" dt="2021-11-05T18:02:25.799" v="1220" actId="20577"/>
          <ac:spMkLst>
            <pc:docMk/>
            <pc:sldMk cId="1694436802" sldId="414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14:22.808" v="630" actId="20577"/>
          <ac:spMkLst>
            <pc:docMk/>
            <pc:sldMk cId="1694436802" sldId="414"/>
            <ac:spMk id="13" creationId="{9B81F1DA-0BE2-4D77-849B-7260C60F49E7}"/>
          </ac:spMkLst>
        </pc:spChg>
      </pc:sldChg>
      <pc:sldChg chg="modSp mod">
        <pc:chgData name="Leesa Kingman" userId="446b47cde5622fdb" providerId="LiveId" clId="{1EC35435-5633-4BA1-B874-44D5C522A5B6}" dt="2021-11-05T18:02:22.881" v="1218" actId="20577"/>
        <pc:sldMkLst>
          <pc:docMk/>
          <pc:sldMk cId="2395122657" sldId="415"/>
        </pc:sldMkLst>
        <pc:spChg chg="mod">
          <ac:chgData name="Leesa Kingman" userId="446b47cde5622fdb" providerId="LiveId" clId="{1EC35435-5633-4BA1-B874-44D5C522A5B6}" dt="2021-11-05T18:02:22.881" v="1218" actId="20577"/>
          <ac:spMkLst>
            <pc:docMk/>
            <pc:sldMk cId="2395122657" sldId="415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14:34.784" v="632" actId="20577"/>
          <ac:spMkLst>
            <pc:docMk/>
            <pc:sldMk cId="2395122657" sldId="415"/>
            <ac:spMk id="11" creationId="{6AB6B7A6-5D04-49A2-9EC0-A215915E15FC}"/>
          </ac:spMkLst>
        </pc:spChg>
      </pc:sldChg>
      <pc:sldChg chg="addSp delSp modSp mod">
        <pc:chgData name="Leesa Kingman" userId="446b47cde5622fdb" providerId="LiveId" clId="{1EC35435-5633-4BA1-B874-44D5C522A5B6}" dt="2021-11-05T18:02:19.405" v="1216" actId="20577"/>
        <pc:sldMkLst>
          <pc:docMk/>
          <pc:sldMk cId="640925004" sldId="416"/>
        </pc:sldMkLst>
        <pc:spChg chg="mod">
          <ac:chgData name="Leesa Kingman" userId="446b47cde5622fdb" providerId="LiveId" clId="{1EC35435-5633-4BA1-B874-44D5C522A5B6}" dt="2021-11-05T18:02:19.405" v="1216" actId="20577"/>
          <ac:spMkLst>
            <pc:docMk/>
            <pc:sldMk cId="640925004" sldId="416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6:15:49.311" v="648" actId="14100"/>
          <ac:spMkLst>
            <pc:docMk/>
            <pc:sldMk cId="640925004" sldId="416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14:47.420" v="634" actId="20577"/>
          <ac:spMkLst>
            <pc:docMk/>
            <pc:sldMk cId="640925004" sldId="416"/>
            <ac:spMk id="15" creationId="{8FDC3B68-E21F-4992-A878-D52195803A01}"/>
          </ac:spMkLst>
        </pc:spChg>
        <pc:picChg chg="add mod modCrop">
          <ac:chgData name="Leesa Kingman" userId="446b47cde5622fdb" providerId="LiveId" clId="{1EC35435-5633-4BA1-B874-44D5C522A5B6}" dt="2021-11-05T16:15:41.990" v="646" actId="1076"/>
          <ac:picMkLst>
            <pc:docMk/>
            <pc:sldMk cId="640925004" sldId="416"/>
            <ac:picMk id="5" creationId="{16630EA6-9248-4CB1-BFB6-0144B9171E8C}"/>
          </ac:picMkLst>
        </pc:picChg>
        <pc:picChg chg="del">
          <ac:chgData name="Leesa Kingman" userId="446b47cde5622fdb" providerId="LiveId" clId="{1EC35435-5633-4BA1-B874-44D5C522A5B6}" dt="2021-11-05T16:15:03.222" v="635" actId="478"/>
          <ac:picMkLst>
            <pc:docMk/>
            <pc:sldMk cId="640925004" sldId="416"/>
            <ac:picMk id="12" creationId="{048BAA0F-FF4A-4491-BE9D-9CC30FB9410D}"/>
          </ac:picMkLst>
        </pc:picChg>
      </pc:sldChg>
      <pc:sldChg chg="addSp delSp modSp mod">
        <pc:chgData name="Leesa Kingman" userId="446b47cde5622fdb" providerId="LiveId" clId="{1EC35435-5633-4BA1-B874-44D5C522A5B6}" dt="2021-11-05T18:02:16.338" v="1214" actId="20577"/>
        <pc:sldMkLst>
          <pc:docMk/>
          <pc:sldMk cId="3203138856" sldId="417"/>
        </pc:sldMkLst>
        <pc:spChg chg="mod">
          <ac:chgData name="Leesa Kingman" userId="446b47cde5622fdb" providerId="LiveId" clId="{1EC35435-5633-4BA1-B874-44D5C522A5B6}" dt="2021-11-05T18:02:16.338" v="1214" actId="20577"/>
          <ac:spMkLst>
            <pc:docMk/>
            <pc:sldMk cId="3203138856" sldId="417"/>
            <ac:spMk id="2" creationId="{3D77E9EC-F783-444C-8517-27712EB29F69}"/>
          </ac:spMkLst>
        </pc:spChg>
        <pc:spChg chg="ord">
          <ac:chgData name="Leesa Kingman" userId="446b47cde5622fdb" providerId="LiveId" clId="{1EC35435-5633-4BA1-B874-44D5C522A5B6}" dt="2021-11-05T16:16:23.888" v="653" actId="166"/>
          <ac:spMkLst>
            <pc:docMk/>
            <pc:sldMk cId="3203138856" sldId="417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17:04.129" v="660" actId="20577"/>
          <ac:spMkLst>
            <pc:docMk/>
            <pc:sldMk cId="3203138856" sldId="417"/>
            <ac:spMk id="15" creationId="{98FD4F81-D21F-4880-A6EB-3D890E48AA8D}"/>
          </ac:spMkLst>
        </pc:spChg>
        <pc:picChg chg="add mod modCrop">
          <ac:chgData name="Leesa Kingman" userId="446b47cde5622fdb" providerId="LiveId" clId="{1EC35435-5633-4BA1-B874-44D5C522A5B6}" dt="2021-11-05T16:16:45.357" v="658" actId="732"/>
          <ac:picMkLst>
            <pc:docMk/>
            <pc:sldMk cId="3203138856" sldId="417"/>
            <ac:picMk id="5" creationId="{A10473D7-D747-4081-994A-61C67FF7321B}"/>
          </ac:picMkLst>
        </pc:picChg>
        <pc:picChg chg="del">
          <ac:chgData name="Leesa Kingman" userId="446b47cde5622fdb" providerId="LiveId" clId="{1EC35435-5633-4BA1-B874-44D5C522A5B6}" dt="2021-11-05T16:16:07.001" v="649" actId="478"/>
          <ac:picMkLst>
            <pc:docMk/>
            <pc:sldMk cId="3203138856" sldId="417"/>
            <ac:picMk id="11" creationId="{B9984938-5B37-4AD5-B339-2F1D860D8C0B}"/>
          </ac:picMkLst>
        </pc:picChg>
      </pc:sldChg>
      <pc:sldChg chg="modSp mod">
        <pc:chgData name="Leesa Kingman" userId="446b47cde5622fdb" providerId="LiveId" clId="{1EC35435-5633-4BA1-B874-44D5C522A5B6}" dt="2021-11-05T18:02:12.487" v="1212" actId="20577"/>
        <pc:sldMkLst>
          <pc:docMk/>
          <pc:sldMk cId="1672729565" sldId="418"/>
        </pc:sldMkLst>
        <pc:spChg chg="mod">
          <ac:chgData name="Leesa Kingman" userId="446b47cde5622fdb" providerId="LiveId" clId="{1EC35435-5633-4BA1-B874-44D5C522A5B6}" dt="2021-11-05T18:02:12.487" v="1212" actId="20577"/>
          <ac:spMkLst>
            <pc:docMk/>
            <pc:sldMk cId="1672729565" sldId="418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17:13.513" v="662" actId="20577"/>
          <ac:spMkLst>
            <pc:docMk/>
            <pc:sldMk cId="1672729565" sldId="418"/>
            <ac:spMk id="9" creationId="{C9666075-B998-4B2B-9639-2CF6A8BA69C1}"/>
          </ac:spMkLst>
        </pc:spChg>
      </pc:sldChg>
      <pc:sldChg chg="addSp delSp modSp mod">
        <pc:chgData name="Leesa Kingman" userId="446b47cde5622fdb" providerId="LiveId" clId="{1EC35435-5633-4BA1-B874-44D5C522A5B6}" dt="2021-11-05T18:02:09.905" v="1210" actId="20577"/>
        <pc:sldMkLst>
          <pc:docMk/>
          <pc:sldMk cId="3375899076" sldId="419"/>
        </pc:sldMkLst>
        <pc:spChg chg="mod">
          <ac:chgData name="Leesa Kingman" userId="446b47cde5622fdb" providerId="LiveId" clId="{1EC35435-5633-4BA1-B874-44D5C522A5B6}" dt="2021-11-05T18:02:09.905" v="1210" actId="20577"/>
          <ac:spMkLst>
            <pc:docMk/>
            <pc:sldMk cId="3375899076" sldId="419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6:18:19.786" v="673" actId="14100"/>
          <ac:spMkLst>
            <pc:docMk/>
            <pc:sldMk cId="3375899076" sldId="419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18:24.278" v="675" actId="20577"/>
          <ac:spMkLst>
            <pc:docMk/>
            <pc:sldMk cId="3375899076" sldId="419"/>
            <ac:spMk id="15" creationId="{EA6F5B3E-B718-4EBE-AFE5-9F5565C54C2D}"/>
          </ac:spMkLst>
        </pc:spChg>
        <pc:picChg chg="add mod">
          <ac:chgData name="Leesa Kingman" userId="446b47cde5622fdb" providerId="LiveId" clId="{1EC35435-5633-4BA1-B874-44D5C522A5B6}" dt="2021-11-05T16:18:10.363" v="671" actId="14100"/>
          <ac:picMkLst>
            <pc:docMk/>
            <pc:sldMk cId="3375899076" sldId="419"/>
            <ac:picMk id="5" creationId="{E3BC7BA1-3FE6-4CD3-8FEA-2F53083AFEE8}"/>
          </ac:picMkLst>
        </pc:picChg>
        <pc:picChg chg="del">
          <ac:chgData name="Leesa Kingman" userId="446b47cde5622fdb" providerId="LiveId" clId="{1EC35435-5633-4BA1-B874-44D5C522A5B6}" dt="2021-11-05T16:17:48.410" v="663" actId="478"/>
          <ac:picMkLst>
            <pc:docMk/>
            <pc:sldMk cId="3375899076" sldId="419"/>
            <ac:picMk id="12" creationId="{C5C262A3-FE72-4E4E-B3AB-D9EF4A8629D2}"/>
          </ac:picMkLst>
        </pc:picChg>
      </pc:sldChg>
      <pc:sldChg chg="addSp delSp modSp mod">
        <pc:chgData name="Leesa Kingman" userId="446b47cde5622fdb" providerId="LiveId" clId="{1EC35435-5633-4BA1-B874-44D5C522A5B6}" dt="2021-11-05T18:02:06.606" v="1208" actId="20577"/>
        <pc:sldMkLst>
          <pc:docMk/>
          <pc:sldMk cId="646899895" sldId="420"/>
        </pc:sldMkLst>
        <pc:spChg chg="mod">
          <ac:chgData name="Leesa Kingman" userId="446b47cde5622fdb" providerId="LiveId" clId="{1EC35435-5633-4BA1-B874-44D5C522A5B6}" dt="2021-11-05T18:02:06.606" v="1208" actId="20577"/>
          <ac:spMkLst>
            <pc:docMk/>
            <pc:sldMk cId="646899895" sldId="420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6:19:22.490" v="688" actId="1076"/>
          <ac:spMkLst>
            <pc:docMk/>
            <pc:sldMk cId="646899895" sldId="420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18:53.571" v="681" actId="20577"/>
          <ac:spMkLst>
            <pc:docMk/>
            <pc:sldMk cId="646899895" sldId="420"/>
            <ac:spMk id="9" creationId="{728F3830-F074-4177-AC6E-FF1EBA18D30B}"/>
          </ac:spMkLst>
        </pc:spChg>
        <pc:picChg chg="del">
          <ac:chgData name="Leesa Kingman" userId="446b47cde5622fdb" providerId="LiveId" clId="{1EC35435-5633-4BA1-B874-44D5C522A5B6}" dt="2021-11-05T16:18:37.423" v="676" actId="478"/>
          <ac:picMkLst>
            <pc:docMk/>
            <pc:sldMk cId="646899895" sldId="420"/>
            <ac:picMk id="5" creationId="{755FCD92-B274-4B09-86F3-30E5A9527F53}"/>
          </ac:picMkLst>
        </pc:picChg>
        <pc:picChg chg="add mod modCrop">
          <ac:chgData name="Leesa Kingman" userId="446b47cde5622fdb" providerId="LiveId" clId="{1EC35435-5633-4BA1-B874-44D5C522A5B6}" dt="2021-11-05T16:19:18.372" v="687" actId="1076"/>
          <ac:picMkLst>
            <pc:docMk/>
            <pc:sldMk cId="646899895" sldId="420"/>
            <ac:picMk id="11" creationId="{1F518A3A-8D27-400C-AB68-31926471BBFD}"/>
          </ac:picMkLst>
        </pc:picChg>
      </pc:sldChg>
      <pc:sldChg chg="modSp mod">
        <pc:chgData name="Leesa Kingman" userId="446b47cde5622fdb" providerId="LiveId" clId="{1EC35435-5633-4BA1-B874-44D5C522A5B6}" dt="2021-11-05T18:02:03.940" v="1206" actId="20577"/>
        <pc:sldMkLst>
          <pc:docMk/>
          <pc:sldMk cId="352369404" sldId="421"/>
        </pc:sldMkLst>
        <pc:spChg chg="mod">
          <ac:chgData name="Leesa Kingman" userId="446b47cde5622fdb" providerId="LiveId" clId="{1EC35435-5633-4BA1-B874-44D5C522A5B6}" dt="2021-11-05T18:02:03.940" v="1206" actId="20577"/>
          <ac:spMkLst>
            <pc:docMk/>
            <pc:sldMk cId="352369404" sldId="421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20:20.464" v="692" actId="20577"/>
          <ac:spMkLst>
            <pc:docMk/>
            <pc:sldMk cId="352369404" sldId="421"/>
            <ac:spMk id="17" creationId="{3899726F-B608-49D8-A567-213B4CE33023}"/>
          </ac:spMkLst>
        </pc:spChg>
      </pc:sldChg>
      <pc:sldChg chg="modSp mod">
        <pc:chgData name="Leesa Kingman" userId="446b47cde5622fdb" providerId="LiveId" clId="{1EC35435-5633-4BA1-B874-44D5C522A5B6}" dt="2021-11-05T18:02:00.211" v="1204" actId="20577"/>
        <pc:sldMkLst>
          <pc:docMk/>
          <pc:sldMk cId="3518058474" sldId="422"/>
        </pc:sldMkLst>
        <pc:spChg chg="mod">
          <ac:chgData name="Leesa Kingman" userId="446b47cde5622fdb" providerId="LiveId" clId="{1EC35435-5633-4BA1-B874-44D5C522A5B6}" dt="2021-11-05T18:02:00.211" v="1204" actId="20577"/>
          <ac:spMkLst>
            <pc:docMk/>
            <pc:sldMk cId="3518058474" sldId="422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20:13.684" v="690" actId="20577"/>
          <ac:spMkLst>
            <pc:docMk/>
            <pc:sldMk cId="3518058474" sldId="422"/>
            <ac:spMk id="11" creationId="{F6D1E725-7C68-4B9D-8937-6EE02B6D3F37}"/>
          </ac:spMkLst>
        </pc:spChg>
      </pc:sldChg>
      <pc:sldChg chg="modSp mod">
        <pc:chgData name="Leesa Kingman" userId="446b47cde5622fdb" providerId="LiveId" clId="{1EC35435-5633-4BA1-B874-44D5C522A5B6}" dt="2021-11-05T18:01:56.734" v="1202" actId="20577"/>
        <pc:sldMkLst>
          <pc:docMk/>
          <pc:sldMk cId="114658687" sldId="423"/>
        </pc:sldMkLst>
        <pc:spChg chg="mod">
          <ac:chgData name="Leesa Kingman" userId="446b47cde5622fdb" providerId="LiveId" clId="{1EC35435-5633-4BA1-B874-44D5C522A5B6}" dt="2021-11-05T18:01:56.734" v="1202" actId="20577"/>
          <ac:spMkLst>
            <pc:docMk/>
            <pc:sldMk cId="114658687" sldId="423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20:47.523" v="694" actId="20577"/>
          <ac:spMkLst>
            <pc:docMk/>
            <pc:sldMk cId="114658687" sldId="423"/>
            <ac:spMk id="9" creationId="{5A7997AF-47A2-4856-B193-867CA29F6C4F}"/>
          </ac:spMkLst>
        </pc:spChg>
      </pc:sldChg>
      <pc:sldChg chg="addSp delSp modSp mod">
        <pc:chgData name="Leesa Kingman" userId="446b47cde5622fdb" providerId="LiveId" clId="{1EC35435-5633-4BA1-B874-44D5C522A5B6}" dt="2021-11-05T18:01:54.226" v="1200" actId="20577"/>
        <pc:sldMkLst>
          <pc:docMk/>
          <pc:sldMk cId="813450395" sldId="424"/>
        </pc:sldMkLst>
        <pc:spChg chg="mod">
          <ac:chgData name="Leesa Kingman" userId="446b47cde5622fdb" providerId="LiveId" clId="{1EC35435-5633-4BA1-B874-44D5C522A5B6}" dt="2021-11-05T18:01:54.226" v="1200" actId="20577"/>
          <ac:spMkLst>
            <pc:docMk/>
            <pc:sldMk cId="813450395" sldId="424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6:44:07.152" v="707" actId="14100"/>
          <ac:spMkLst>
            <pc:docMk/>
            <pc:sldMk cId="813450395" sldId="424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42:22.193" v="696" actId="20577"/>
          <ac:spMkLst>
            <pc:docMk/>
            <pc:sldMk cId="813450395" sldId="424"/>
            <ac:spMk id="11" creationId="{2D1CBF0F-F55F-4C9A-A812-5A3FD44F4F76}"/>
          </ac:spMkLst>
        </pc:spChg>
        <pc:picChg chg="add mod modCrop">
          <ac:chgData name="Leesa Kingman" userId="446b47cde5622fdb" providerId="LiveId" clId="{1EC35435-5633-4BA1-B874-44D5C522A5B6}" dt="2021-11-05T16:43:57.795" v="705" actId="732"/>
          <ac:picMkLst>
            <pc:docMk/>
            <pc:sldMk cId="813450395" sldId="424"/>
            <ac:picMk id="5" creationId="{32CA586C-FF93-46B0-8248-2E690C6B7C13}"/>
          </ac:picMkLst>
        </pc:picChg>
        <pc:picChg chg="del">
          <ac:chgData name="Leesa Kingman" userId="446b47cde5622fdb" providerId="LiveId" clId="{1EC35435-5633-4BA1-B874-44D5C522A5B6}" dt="2021-11-05T16:43:16.880" v="697" actId="478"/>
          <ac:picMkLst>
            <pc:docMk/>
            <pc:sldMk cId="813450395" sldId="424"/>
            <ac:picMk id="9" creationId="{0E82215F-8436-4192-8342-8A1AD2789DC5}"/>
          </ac:picMkLst>
        </pc:picChg>
      </pc:sldChg>
      <pc:sldChg chg="addSp delSp modSp mod">
        <pc:chgData name="Leesa Kingman" userId="446b47cde5622fdb" providerId="LiveId" clId="{1EC35435-5633-4BA1-B874-44D5C522A5B6}" dt="2021-11-05T18:01:49.401" v="1198" actId="20577"/>
        <pc:sldMkLst>
          <pc:docMk/>
          <pc:sldMk cId="700740487" sldId="425"/>
        </pc:sldMkLst>
        <pc:spChg chg="mod">
          <ac:chgData name="Leesa Kingman" userId="446b47cde5622fdb" providerId="LiveId" clId="{1EC35435-5633-4BA1-B874-44D5C522A5B6}" dt="2021-11-05T18:01:49.401" v="1198" actId="20577"/>
          <ac:spMkLst>
            <pc:docMk/>
            <pc:sldMk cId="700740487" sldId="425"/>
            <ac:spMk id="2" creationId="{3D77E9EC-F783-444C-8517-27712EB29F69}"/>
          </ac:spMkLst>
        </pc:spChg>
        <pc:spChg chg="ord">
          <ac:chgData name="Leesa Kingman" userId="446b47cde5622fdb" providerId="LiveId" clId="{1EC35435-5633-4BA1-B874-44D5C522A5B6}" dt="2021-11-05T16:48:33.552" v="713" actId="166"/>
          <ac:spMkLst>
            <pc:docMk/>
            <pc:sldMk cId="700740487" sldId="425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48:38.358" v="718" actId="20577"/>
          <ac:spMkLst>
            <pc:docMk/>
            <pc:sldMk cId="700740487" sldId="425"/>
            <ac:spMk id="10" creationId="{B59A8D31-DCAC-45C9-9767-25A1B027DEFF}"/>
          </ac:spMkLst>
        </pc:spChg>
        <pc:spChg chg="mod">
          <ac:chgData name="Leesa Kingman" userId="446b47cde5622fdb" providerId="LiveId" clId="{1EC35435-5633-4BA1-B874-44D5C522A5B6}" dt="2021-11-05T16:44:37.553" v="709" actId="20577"/>
          <ac:spMkLst>
            <pc:docMk/>
            <pc:sldMk cId="700740487" sldId="425"/>
            <ac:spMk id="11" creationId="{81E3EC9F-A9FC-47E0-A6A8-CEB90637D666}"/>
          </ac:spMkLst>
        </pc:spChg>
        <pc:picChg chg="del">
          <ac:chgData name="Leesa Kingman" userId="446b47cde5622fdb" providerId="LiveId" clId="{1EC35435-5633-4BA1-B874-44D5C522A5B6}" dt="2021-11-05T16:48:25.355" v="710" actId="478"/>
          <ac:picMkLst>
            <pc:docMk/>
            <pc:sldMk cId="700740487" sldId="425"/>
            <ac:picMk id="5" creationId="{27284265-1BD0-489E-AAAA-23616831017A}"/>
          </ac:picMkLst>
        </pc:picChg>
        <pc:picChg chg="add mod">
          <ac:chgData name="Leesa Kingman" userId="446b47cde5622fdb" providerId="LiveId" clId="{1EC35435-5633-4BA1-B874-44D5C522A5B6}" dt="2021-11-05T16:48:46.394" v="719" actId="1076"/>
          <ac:picMkLst>
            <pc:docMk/>
            <pc:sldMk cId="700740487" sldId="425"/>
            <ac:picMk id="9" creationId="{9E57FD39-404F-48B5-9299-3A4D8B0E6742}"/>
          </ac:picMkLst>
        </pc:picChg>
      </pc:sldChg>
      <pc:sldChg chg="addSp delSp modSp mod">
        <pc:chgData name="Leesa Kingman" userId="446b47cde5622fdb" providerId="LiveId" clId="{1EC35435-5633-4BA1-B874-44D5C522A5B6}" dt="2021-11-05T18:01:46.436" v="1196" actId="20577"/>
        <pc:sldMkLst>
          <pc:docMk/>
          <pc:sldMk cId="2850811084" sldId="426"/>
        </pc:sldMkLst>
        <pc:spChg chg="mod">
          <ac:chgData name="Leesa Kingman" userId="446b47cde5622fdb" providerId="LiveId" clId="{1EC35435-5633-4BA1-B874-44D5C522A5B6}" dt="2021-11-05T18:01:46.436" v="1196" actId="20577"/>
          <ac:spMkLst>
            <pc:docMk/>
            <pc:sldMk cId="2850811084" sldId="426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6:49:38.254" v="730" actId="1076"/>
          <ac:spMkLst>
            <pc:docMk/>
            <pc:sldMk cId="2850811084" sldId="426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49:15.402" v="725" actId="20577"/>
          <ac:spMkLst>
            <pc:docMk/>
            <pc:sldMk cId="2850811084" sldId="426"/>
            <ac:spMk id="11" creationId="{AA85D23F-60AC-4DF2-A879-3AE784B79D4C}"/>
          </ac:spMkLst>
        </pc:spChg>
        <pc:picChg chg="add mod modCrop">
          <ac:chgData name="Leesa Kingman" userId="446b47cde5622fdb" providerId="LiveId" clId="{1EC35435-5633-4BA1-B874-44D5C522A5B6}" dt="2021-11-05T16:49:31.809" v="729" actId="14100"/>
          <ac:picMkLst>
            <pc:docMk/>
            <pc:sldMk cId="2850811084" sldId="426"/>
            <ac:picMk id="5" creationId="{2043F1C3-1D81-4201-8E47-551F3C586F03}"/>
          </ac:picMkLst>
        </pc:picChg>
        <pc:picChg chg="del">
          <ac:chgData name="Leesa Kingman" userId="446b47cde5622fdb" providerId="LiveId" clId="{1EC35435-5633-4BA1-B874-44D5C522A5B6}" dt="2021-11-05T16:48:58.240" v="720" actId="478"/>
          <ac:picMkLst>
            <pc:docMk/>
            <pc:sldMk cId="2850811084" sldId="426"/>
            <ac:picMk id="9" creationId="{D10CA666-A58D-4DA0-993D-3181617C83EE}"/>
          </ac:picMkLst>
        </pc:picChg>
      </pc:sldChg>
      <pc:sldChg chg="modSp mod">
        <pc:chgData name="Leesa Kingman" userId="446b47cde5622fdb" providerId="LiveId" clId="{1EC35435-5633-4BA1-B874-44D5C522A5B6}" dt="2021-11-05T18:01:43.699" v="1194" actId="20577"/>
        <pc:sldMkLst>
          <pc:docMk/>
          <pc:sldMk cId="2449108481" sldId="427"/>
        </pc:sldMkLst>
        <pc:spChg chg="mod">
          <ac:chgData name="Leesa Kingman" userId="446b47cde5622fdb" providerId="LiveId" clId="{1EC35435-5633-4BA1-B874-44D5C522A5B6}" dt="2021-11-05T18:01:43.699" v="1194" actId="20577"/>
          <ac:spMkLst>
            <pc:docMk/>
            <pc:sldMk cId="2449108481" sldId="427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49:58.510" v="732" actId="20577"/>
          <ac:spMkLst>
            <pc:docMk/>
            <pc:sldMk cId="2449108481" sldId="427"/>
            <ac:spMk id="11" creationId="{05913495-AA94-42F6-B398-5CC1F72B68A9}"/>
          </ac:spMkLst>
        </pc:spChg>
      </pc:sldChg>
      <pc:sldChg chg="addSp delSp modSp mod">
        <pc:chgData name="Leesa Kingman" userId="446b47cde5622fdb" providerId="LiveId" clId="{1EC35435-5633-4BA1-B874-44D5C522A5B6}" dt="2021-11-05T18:01:36.200" v="1190" actId="20577"/>
        <pc:sldMkLst>
          <pc:docMk/>
          <pc:sldMk cId="2325426269" sldId="428"/>
        </pc:sldMkLst>
        <pc:spChg chg="mod">
          <ac:chgData name="Leesa Kingman" userId="446b47cde5622fdb" providerId="LiveId" clId="{1EC35435-5633-4BA1-B874-44D5C522A5B6}" dt="2021-11-05T18:01:36.200" v="1190" actId="20577"/>
          <ac:spMkLst>
            <pc:docMk/>
            <pc:sldMk cId="2325426269" sldId="428"/>
            <ac:spMk id="2" creationId="{3D77E9EC-F783-444C-8517-27712EB29F69}"/>
          </ac:spMkLst>
        </pc:spChg>
        <pc:spChg chg="add del mod ord">
          <ac:chgData name="Leesa Kingman" userId="446b47cde5622fdb" providerId="LiveId" clId="{1EC35435-5633-4BA1-B874-44D5C522A5B6}" dt="2021-11-05T16:52:40.538" v="753" actId="478"/>
          <ac:spMkLst>
            <pc:docMk/>
            <pc:sldMk cId="2325426269" sldId="428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52:09.314" v="744" actId="20577"/>
          <ac:spMkLst>
            <pc:docMk/>
            <pc:sldMk cId="2325426269" sldId="428"/>
            <ac:spMk id="11" creationId="{C3A66705-E59D-4A44-A11F-441482710261}"/>
          </ac:spMkLst>
        </pc:spChg>
        <pc:picChg chg="del">
          <ac:chgData name="Leesa Kingman" userId="446b47cde5622fdb" providerId="LiveId" clId="{1EC35435-5633-4BA1-B874-44D5C522A5B6}" dt="2021-11-05T16:51:53.491" v="739" actId="478"/>
          <ac:picMkLst>
            <pc:docMk/>
            <pc:sldMk cId="2325426269" sldId="428"/>
            <ac:picMk id="5" creationId="{E4C35137-003A-489D-A078-0EB0678593F3}"/>
          </ac:picMkLst>
        </pc:picChg>
        <pc:picChg chg="add mod modCrop">
          <ac:chgData name="Leesa Kingman" userId="446b47cde5622fdb" providerId="LiveId" clId="{1EC35435-5633-4BA1-B874-44D5C522A5B6}" dt="2021-11-05T16:52:27.753" v="749" actId="732"/>
          <ac:picMkLst>
            <pc:docMk/>
            <pc:sldMk cId="2325426269" sldId="428"/>
            <ac:picMk id="9" creationId="{E1978544-9E27-408F-B4CD-EA6D84F5F066}"/>
          </ac:picMkLst>
        </pc:picChg>
      </pc:sldChg>
      <pc:sldChg chg="addSp delSp modSp mod">
        <pc:chgData name="Leesa Kingman" userId="446b47cde5622fdb" providerId="LiveId" clId="{1EC35435-5633-4BA1-B874-44D5C522A5B6}" dt="2021-11-05T18:01:33.750" v="1188" actId="20577"/>
        <pc:sldMkLst>
          <pc:docMk/>
          <pc:sldMk cId="4029658014" sldId="429"/>
        </pc:sldMkLst>
        <pc:spChg chg="mod">
          <ac:chgData name="Leesa Kingman" userId="446b47cde5622fdb" providerId="LiveId" clId="{1EC35435-5633-4BA1-B874-44D5C522A5B6}" dt="2021-11-05T18:01:33.750" v="1188" actId="20577"/>
          <ac:spMkLst>
            <pc:docMk/>
            <pc:sldMk cId="4029658014" sldId="429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6:55:15.948" v="844" actId="1076"/>
          <ac:spMkLst>
            <pc:docMk/>
            <pc:sldMk cId="4029658014" sldId="429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55:01.093" v="840" actId="20577"/>
          <ac:spMkLst>
            <pc:docMk/>
            <pc:sldMk cId="4029658014" sldId="429"/>
            <ac:spMk id="10" creationId="{B59A8D31-DCAC-45C9-9767-25A1B027DEFF}"/>
          </ac:spMkLst>
        </pc:spChg>
        <pc:spChg chg="mod">
          <ac:chgData name="Leesa Kingman" userId="446b47cde5622fdb" providerId="LiveId" clId="{1EC35435-5633-4BA1-B874-44D5C522A5B6}" dt="2021-11-05T16:55:19.588" v="846" actId="20577"/>
          <ac:spMkLst>
            <pc:docMk/>
            <pc:sldMk cId="4029658014" sldId="429"/>
            <ac:spMk id="11" creationId="{BF4D0F80-3215-486F-9FF3-746120ABF8CF}"/>
          </ac:spMkLst>
        </pc:spChg>
        <pc:picChg chg="add mod modCrop">
          <ac:chgData name="Leesa Kingman" userId="446b47cde5622fdb" providerId="LiveId" clId="{1EC35435-5633-4BA1-B874-44D5C522A5B6}" dt="2021-11-05T16:55:12.050" v="843" actId="14100"/>
          <ac:picMkLst>
            <pc:docMk/>
            <pc:sldMk cId="4029658014" sldId="429"/>
            <ac:picMk id="5" creationId="{9A4F7538-A281-43C7-8F39-D0023E6D8ACC}"/>
          </ac:picMkLst>
        </pc:picChg>
        <pc:picChg chg="del">
          <ac:chgData name="Leesa Kingman" userId="446b47cde5622fdb" providerId="LiveId" clId="{1EC35435-5633-4BA1-B874-44D5C522A5B6}" dt="2021-11-05T16:54:20.338" v="830" actId="478"/>
          <ac:picMkLst>
            <pc:docMk/>
            <pc:sldMk cId="4029658014" sldId="429"/>
            <ac:picMk id="9" creationId="{4D558C9E-50BA-4C15-AE69-E4CDAB4B8D39}"/>
          </ac:picMkLst>
        </pc:picChg>
      </pc:sldChg>
      <pc:sldChg chg="modSp mod">
        <pc:chgData name="Leesa Kingman" userId="446b47cde5622fdb" providerId="LiveId" clId="{1EC35435-5633-4BA1-B874-44D5C522A5B6}" dt="2021-11-05T18:01:30.899" v="1186" actId="20577"/>
        <pc:sldMkLst>
          <pc:docMk/>
          <pc:sldMk cId="726055635" sldId="430"/>
        </pc:sldMkLst>
        <pc:spChg chg="mod">
          <ac:chgData name="Leesa Kingman" userId="446b47cde5622fdb" providerId="LiveId" clId="{1EC35435-5633-4BA1-B874-44D5C522A5B6}" dt="2021-11-05T18:01:30.899" v="1186" actId="20577"/>
          <ac:spMkLst>
            <pc:docMk/>
            <pc:sldMk cId="726055635" sldId="430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58:44.987" v="893" actId="20577"/>
          <ac:spMkLst>
            <pc:docMk/>
            <pc:sldMk cId="726055635" sldId="430"/>
            <ac:spMk id="11" creationId="{57037021-755C-4468-B87D-9906938635BB}"/>
          </ac:spMkLst>
        </pc:spChg>
      </pc:sldChg>
      <pc:sldChg chg="addSp delSp modSp mod">
        <pc:chgData name="Leesa Kingman" userId="446b47cde5622fdb" providerId="LiveId" clId="{1EC35435-5633-4BA1-B874-44D5C522A5B6}" dt="2021-11-05T18:03:40.155" v="1239"/>
        <pc:sldMkLst>
          <pc:docMk/>
          <pc:sldMk cId="485309614" sldId="431"/>
        </pc:sldMkLst>
        <pc:spChg chg="mod">
          <ac:chgData name="Leesa Kingman" userId="446b47cde5622fdb" providerId="LiveId" clId="{1EC35435-5633-4BA1-B874-44D5C522A5B6}" dt="2021-11-05T18:01:24.722" v="1184" actId="20577"/>
          <ac:spMkLst>
            <pc:docMk/>
            <pc:sldMk cId="485309614" sldId="431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6:59:45.415" v="934" actId="14100"/>
          <ac:spMkLst>
            <pc:docMk/>
            <pc:sldMk cId="485309614" sldId="431"/>
            <ac:spMk id="3" creationId="{5A05EEE0-E842-412B-ABAA-FFCA31103B6C}"/>
          </ac:spMkLst>
        </pc:spChg>
        <pc:spChg chg="mod ord">
          <ac:chgData name="Leesa Kingman" userId="446b47cde5622fdb" providerId="LiveId" clId="{1EC35435-5633-4BA1-B874-44D5C522A5B6}" dt="2021-11-05T16:59:57.556" v="937" actId="1076"/>
          <ac:spMkLst>
            <pc:docMk/>
            <pc:sldMk cId="485309614" sldId="431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6:58:57.694" v="925" actId="20577"/>
          <ac:spMkLst>
            <pc:docMk/>
            <pc:sldMk cId="485309614" sldId="431"/>
            <ac:spMk id="10" creationId="{B59A8D31-DCAC-45C9-9767-25A1B027DEFF}"/>
          </ac:spMkLst>
        </pc:spChg>
        <pc:spChg chg="mod">
          <ac:chgData name="Leesa Kingman" userId="446b47cde5622fdb" providerId="LiveId" clId="{1EC35435-5633-4BA1-B874-44D5C522A5B6}" dt="2021-11-05T18:03:40.155" v="1239"/>
          <ac:spMkLst>
            <pc:docMk/>
            <pc:sldMk cId="485309614" sldId="431"/>
            <ac:spMk id="11" creationId="{C610AF22-EE5A-4DFE-B7A3-0AA2BDBFF01A}"/>
          </ac:spMkLst>
        </pc:spChg>
        <pc:picChg chg="add mod modCrop">
          <ac:chgData name="Leesa Kingman" userId="446b47cde5622fdb" providerId="LiveId" clId="{1EC35435-5633-4BA1-B874-44D5C522A5B6}" dt="2021-11-05T16:59:46.625" v="935" actId="1076"/>
          <ac:picMkLst>
            <pc:docMk/>
            <pc:sldMk cId="485309614" sldId="431"/>
            <ac:picMk id="5" creationId="{4E10FEB0-3FFA-4821-8EC1-DBBF609B3318}"/>
          </ac:picMkLst>
        </pc:picChg>
        <pc:picChg chg="del">
          <ac:chgData name="Leesa Kingman" userId="446b47cde5622fdb" providerId="LiveId" clId="{1EC35435-5633-4BA1-B874-44D5C522A5B6}" dt="2021-11-05T16:59:06.016" v="926" actId="478"/>
          <ac:picMkLst>
            <pc:docMk/>
            <pc:sldMk cId="485309614" sldId="431"/>
            <ac:picMk id="9" creationId="{37FDD8D4-BDEC-4F15-AA57-40C5B4ABB25B}"/>
          </ac:picMkLst>
        </pc:picChg>
      </pc:sldChg>
      <pc:sldChg chg="addSp delSp modSp mod">
        <pc:chgData name="Leesa Kingman" userId="446b47cde5622fdb" providerId="LiveId" clId="{1EC35435-5633-4BA1-B874-44D5C522A5B6}" dt="2021-11-05T18:01:21.619" v="1182" actId="20577"/>
        <pc:sldMkLst>
          <pc:docMk/>
          <pc:sldMk cId="2361992285" sldId="432"/>
        </pc:sldMkLst>
        <pc:spChg chg="mod">
          <ac:chgData name="Leesa Kingman" userId="446b47cde5622fdb" providerId="LiveId" clId="{1EC35435-5633-4BA1-B874-44D5C522A5B6}" dt="2021-11-05T18:01:21.619" v="1182" actId="20577"/>
          <ac:spMkLst>
            <pc:docMk/>
            <pc:sldMk cId="2361992285" sldId="432"/>
            <ac:spMk id="2" creationId="{3D77E9EC-F783-444C-8517-27712EB29F69}"/>
          </ac:spMkLst>
        </pc:spChg>
        <pc:spChg chg="ord">
          <ac:chgData name="Leesa Kingman" userId="446b47cde5622fdb" providerId="LiveId" clId="{1EC35435-5633-4BA1-B874-44D5C522A5B6}" dt="2021-11-05T17:00:39.159" v="942" actId="166"/>
          <ac:spMkLst>
            <pc:docMk/>
            <pc:sldMk cId="2361992285" sldId="432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7:00:50.799" v="947" actId="20577"/>
          <ac:spMkLst>
            <pc:docMk/>
            <pc:sldMk cId="2361992285" sldId="432"/>
            <ac:spMk id="15" creationId="{47CAEC74-ECD0-4C24-A261-2BF735BE81B3}"/>
          </ac:spMkLst>
        </pc:spChg>
        <pc:picChg chg="add mod modCrop">
          <ac:chgData name="Leesa Kingman" userId="446b47cde5622fdb" providerId="LiveId" clId="{1EC35435-5633-4BA1-B874-44D5C522A5B6}" dt="2021-11-05T17:00:47.730" v="945" actId="14100"/>
          <ac:picMkLst>
            <pc:docMk/>
            <pc:sldMk cId="2361992285" sldId="432"/>
            <ac:picMk id="5" creationId="{D5D6D6C3-7067-4286-A8AC-3B6FF1F82A2C}"/>
          </ac:picMkLst>
        </pc:picChg>
        <pc:picChg chg="del">
          <ac:chgData name="Leesa Kingman" userId="446b47cde5622fdb" providerId="LiveId" clId="{1EC35435-5633-4BA1-B874-44D5C522A5B6}" dt="2021-11-05T17:00:18.312" v="938" actId="478"/>
          <ac:picMkLst>
            <pc:docMk/>
            <pc:sldMk cId="2361992285" sldId="432"/>
            <ac:picMk id="12" creationId="{4A5FEBBB-8752-4CFC-A86D-7EBD76C8CD20}"/>
          </ac:picMkLst>
        </pc:picChg>
      </pc:sldChg>
      <pc:sldChg chg="addSp delSp modSp mod">
        <pc:chgData name="Leesa Kingman" userId="446b47cde5622fdb" providerId="LiveId" clId="{1EC35435-5633-4BA1-B874-44D5C522A5B6}" dt="2021-11-05T18:01:18.353" v="1180" actId="20577"/>
        <pc:sldMkLst>
          <pc:docMk/>
          <pc:sldMk cId="2999997819" sldId="433"/>
        </pc:sldMkLst>
        <pc:spChg chg="mod">
          <ac:chgData name="Leesa Kingman" userId="446b47cde5622fdb" providerId="LiveId" clId="{1EC35435-5633-4BA1-B874-44D5C522A5B6}" dt="2021-11-05T18:01:18.353" v="1180" actId="20577"/>
          <ac:spMkLst>
            <pc:docMk/>
            <pc:sldMk cId="2999997819" sldId="433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7:01:43.976" v="961" actId="14100"/>
          <ac:spMkLst>
            <pc:docMk/>
            <pc:sldMk cId="2999997819" sldId="433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7:01:07.852" v="951" actId="20577"/>
          <ac:spMkLst>
            <pc:docMk/>
            <pc:sldMk cId="2999997819" sldId="433"/>
            <ac:spMk id="11" creationId="{A328DE96-673A-49EA-98F3-A13BFC4C4592}"/>
          </ac:spMkLst>
        </pc:spChg>
        <pc:picChg chg="del mod">
          <ac:chgData name="Leesa Kingman" userId="446b47cde5622fdb" providerId="LiveId" clId="{1EC35435-5633-4BA1-B874-44D5C522A5B6}" dt="2021-11-05T17:01:05.111" v="949" actId="478"/>
          <ac:picMkLst>
            <pc:docMk/>
            <pc:sldMk cId="2999997819" sldId="433"/>
            <ac:picMk id="5" creationId="{38DCF707-8E55-491E-8A7B-03517516D089}"/>
          </ac:picMkLst>
        </pc:picChg>
        <pc:picChg chg="add mod modCrop">
          <ac:chgData name="Leesa Kingman" userId="446b47cde5622fdb" providerId="LiveId" clId="{1EC35435-5633-4BA1-B874-44D5C522A5B6}" dt="2021-11-05T17:01:35.297" v="958" actId="14100"/>
          <ac:picMkLst>
            <pc:docMk/>
            <pc:sldMk cId="2999997819" sldId="433"/>
            <ac:picMk id="9" creationId="{F4EF1FD6-6EF6-4C7B-B3BC-039B6FE5073A}"/>
          </ac:picMkLst>
        </pc:picChg>
      </pc:sldChg>
      <pc:sldChg chg="addSp delSp modSp mod">
        <pc:chgData name="Leesa Kingman" userId="446b47cde5622fdb" providerId="LiveId" clId="{1EC35435-5633-4BA1-B874-44D5C522A5B6}" dt="2021-11-05T18:01:15.105" v="1178" actId="20577"/>
        <pc:sldMkLst>
          <pc:docMk/>
          <pc:sldMk cId="2307596112" sldId="434"/>
        </pc:sldMkLst>
        <pc:spChg chg="mod">
          <ac:chgData name="Leesa Kingman" userId="446b47cde5622fdb" providerId="LiveId" clId="{1EC35435-5633-4BA1-B874-44D5C522A5B6}" dt="2021-11-05T18:01:15.105" v="1178" actId="20577"/>
          <ac:spMkLst>
            <pc:docMk/>
            <pc:sldMk cId="2307596112" sldId="434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7:02:48.269" v="972" actId="1076"/>
          <ac:spMkLst>
            <pc:docMk/>
            <pc:sldMk cId="2307596112" sldId="434"/>
            <ac:spMk id="6" creationId="{7F6518E0-CE6B-4DEF-B007-11317E6CEBC9}"/>
          </ac:spMkLst>
        </pc:spChg>
        <pc:spChg chg="mod ord">
          <ac:chgData name="Leesa Kingman" userId="446b47cde5622fdb" providerId="LiveId" clId="{1EC35435-5633-4BA1-B874-44D5C522A5B6}" dt="2021-11-05T17:04:04.976" v="981" actId="1076"/>
          <ac:spMkLst>
            <pc:docMk/>
            <pc:sldMk cId="2307596112" sldId="434"/>
            <ac:spMk id="23" creationId="{6C31A5BB-CEFD-47C3-81E1-9246D05638C9}"/>
          </ac:spMkLst>
        </pc:spChg>
        <pc:spChg chg="mod">
          <ac:chgData name="Leesa Kingman" userId="446b47cde5622fdb" providerId="LiveId" clId="{1EC35435-5633-4BA1-B874-44D5C522A5B6}" dt="2021-11-05T17:04:15.986" v="983" actId="20577"/>
          <ac:spMkLst>
            <pc:docMk/>
            <pc:sldMk cId="2307596112" sldId="434"/>
            <ac:spMk id="25" creationId="{FEBF2465-BF83-4D0C-B152-C69AD37936EB}"/>
          </ac:spMkLst>
        </pc:spChg>
        <pc:picChg chg="add del">
          <ac:chgData name="Leesa Kingman" userId="446b47cde5622fdb" providerId="LiveId" clId="{1EC35435-5633-4BA1-B874-44D5C522A5B6}" dt="2021-11-05T17:02:21.506" v="964" actId="478"/>
          <ac:picMkLst>
            <pc:docMk/>
            <pc:sldMk cId="2307596112" sldId="434"/>
            <ac:picMk id="5" creationId="{2C6F0A69-720B-4E3F-890B-8BDC8B3EC169}"/>
          </ac:picMkLst>
        </pc:picChg>
        <pc:picChg chg="del">
          <ac:chgData name="Leesa Kingman" userId="446b47cde5622fdb" providerId="LiveId" clId="{1EC35435-5633-4BA1-B874-44D5C522A5B6}" dt="2021-11-05T17:02:14.475" v="962" actId="478"/>
          <ac:picMkLst>
            <pc:docMk/>
            <pc:sldMk cId="2307596112" sldId="434"/>
            <ac:picMk id="12" creationId="{7A4D0A75-F429-4592-B915-78756BAEA0C4}"/>
          </ac:picMkLst>
        </pc:picChg>
        <pc:picChg chg="add mod">
          <ac:chgData name="Leesa Kingman" userId="446b47cde5622fdb" providerId="LiveId" clId="{1EC35435-5633-4BA1-B874-44D5C522A5B6}" dt="2021-11-05T17:02:41.547" v="971" actId="14100"/>
          <ac:picMkLst>
            <pc:docMk/>
            <pc:sldMk cId="2307596112" sldId="434"/>
            <ac:picMk id="13" creationId="{B0621FD7-E2B2-41C1-979C-789EBCAF53BE}"/>
          </ac:picMkLst>
        </pc:picChg>
        <pc:picChg chg="add mod">
          <ac:chgData name="Leesa Kingman" userId="446b47cde5622fdb" providerId="LiveId" clId="{1EC35435-5633-4BA1-B874-44D5C522A5B6}" dt="2021-11-05T17:04:01.327" v="980" actId="1076"/>
          <ac:picMkLst>
            <pc:docMk/>
            <pc:sldMk cId="2307596112" sldId="434"/>
            <ac:picMk id="16" creationId="{1525FF97-939C-463C-B78B-C8B01F3C91E3}"/>
          </ac:picMkLst>
        </pc:picChg>
        <pc:picChg chg="del">
          <ac:chgData name="Leesa Kingman" userId="446b47cde5622fdb" providerId="LiveId" clId="{1EC35435-5633-4BA1-B874-44D5C522A5B6}" dt="2021-11-05T17:03:45.698" v="973" actId="478"/>
          <ac:picMkLst>
            <pc:docMk/>
            <pc:sldMk cId="2307596112" sldId="434"/>
            <ac:picMk id="17" creationId="{4EC34FD3-2949-440A-9340-490D2B1433A8}"/>
          </ac:picMkLst>
        </pc:picChg>
      </pc:sldChg>
      <pc:sldChg chg="addSp delSp modSp mod">
        <pc:chgData name="Leesa Kingman" userId="446b47cde5622fdb" providerId="LiveId" clId="{1EC35435-5633-4BA1-B874-44D5C522A5B6}" dt="2021-11-05T18:01:11.834" v="1176" actId="20577"/>
        <pc:sldMkLst>
          <pc:docMk/>
          <pc:sldMk cId="2146956436" sldId="435"/>
        </pc:sldMkLst>
        <pc:spChg chg="mod">
          <ac:chgData name="Leesa Kingman" userId="446b47cde5622fdb" providerId="LiveId" clId="{1EC35435-5633-4BA1-B874-44D5C522A5B6}" dt="2021-11-05T18:01:11.834" v="1176" actId="20577"/>
          <ac:spMkLst>
            <pc:docMk/>
            <pc:sldMk cId="2146956436" sldId="435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7:10:34.267" v="996" actId="14100"/>
          <ac:spMkLst>
            <pc:docMk/>
            <pc:sldMk cId="2146956436" sldId="435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7:04:44.862" v="987" actId="20577"/>
          <ac:spMkLst>
            <pc:docMk/>
            <pc:sldMk cId="2146956436" sldId="435"/>
            <ac:spMk id="15" creationId="{903CAD5F-89D6-46F9-A308-DD9D318A54B3}"/>
          </ac:spMkLst>
        </pc:spChg>
        <pc:picChg chg="add mod modCrop">
          <ac:chgData name="Leesa Kingman" userId="446b47cde5622fdb" providerId="LiveId" clId="{1EC35435-5633-4BA1-B874-44D5C522A5B6}" dt="2021-11-05T17:10:23.888" v="993" actId="14100"/>
          <ac:picMkLst>
            <pc:docMk/>
            <pc:sldMk cId="2146956436" sldId="435"/>
            <ac:picMk id="5" creationId="{D7CFA09C-ED08-47E1-8F8B-FED41C136366}"/>
          </ac:picMkLst>
        </pc:picChg>
        <pc:picChg chg="del">
          <ac:chgData name="Leesa Kingman" userId="446b47cde5622fdb" providerId="LiveId" clId="{1EC35435-5633-4BA1-B874-44D5C522A5B6}" dt="2021-11-05T17:04:40.654" v="984" actId="478"/>
          <ac:picMkLst>
            <pc:docMk/>
            <pc:sldMk cId="2146956436" sldId="435"/>
            <ac:picMk id="12" creationId="{2C13FFBB-3180-431C-A606-566E3ED13D87}"/>
          </ac:picMkLst>
        </pc:picChg>
      </pc:sldChg>
      <pc:sldChg chg="modSp mod">
        <pc:chgData name="Leesa Kingman" userId="446b47cde5622fdb" providerId="LiveId" clId="{1EC35435-5633-4BA1-B874-44D5C522A5B6}" dt="2021-11-05T18:01:08.362" v="1174" actId="20577"/>
        <pc:sldMkLst>
          <pc:docMk/>
          <pc:sldMk cId="2760159215" sldId="436"/>
        </pc:sldMkLst>
        <pc:spChg chg="mod">
          <ac:chgData name="Leesa Kingman" userId="446b47cde5622fdb" providerId="LiveId" clId="{1EC35435-5633-4BA1-B874-44D5C522A5B6}" dt="2021-11-05T18:01:08.362" v="1174" actId="20577"/>
          <ac:spMkLst>
            <pc:docMk/>
            <pc:sldMk cId="2760159215" sldId="436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7:11:06.522" v="998" actId="20577"/>
          <ac:spMkLst>
            <pc:docMk/>
            <pc:sldMk cId="2760159215" sldId="436"/>
            <ac:spMk id="17" creationId="{4E5A0911-D747-4C8B-A84D-3255AA73B58D}"/>
          </ac:spMkLst>
        </pc:spChg>
      </pc:sldChg>
      <pc:sldChg chg="addSp delSp modSp mod">
        <pc:chgData name="Leesa Kingman" userId="446b47cde5622fdb" providerId="LiveId" clId="{1EC35435-5633-4BA1-B874-44D5C522A5B6}" dt="2021-11-05T18:01:04.737" v="1172" actId="20577"/>
        <pc:sldMkLst>
          <pc:docMk/>
          <pc:sldMk cId="1741610195" sldId="437"/>
        </pc:sldMkLst>
        <pc:spChg chg="mod">
          <ac:chgData name="Leesa Kingman" userId="446b47cde5622fdb" providerId="LiveId" clId="{1EC35435-5633-4BA1-B874-44D5C522A5B6}" dt="2021-11-05T18:01:04.737" v="1172" actId="20577"/>
          <ac:spMkLst>
            <pc:docMk/>
            <pc:sldMk cId="1741610195" sldId="437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7:12:32.915" v="1010" actId="14100"/>
          <ac:spMkLst>
            <pc:docMk/>
            <pc:sldMk cId="1741610195" sldId="437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7:11:15.366" v="1000" actId="20577"/>
          <ac:spMkLst>
            <pc:docMk/>
            <pc:sldMk cId="1741610195" sldId="437"/>
            <ac:spMk id="9" creationId="{C7F845C3-83C8-430F-AD62-5734381DFC9E}"/>
          </ac:spMkLst>
        </pc:spChg>
        <pc:picChg chg="del">
          <ac:chgData name="Leesa Kingman" userId="446b47cde5622fdb" providerId="LiveId" clId="{1EC35435-5633-4BA1-B874-44D5C522A5B6}" dt="2021-11-05T17:11:54.419" v="1001" actId="478"/>
          <ac:picMkLst>
            <pc:docMk/>
            <pc:sldMk cId="1741610195" sldId="437"/>
            <ac:picMk id="5" creationId="{1D40EDAF-347E-472F-8BF0-2CD0C875353E}"/>
          </ac:picMkLst>
        </pc:picChg>
        <pc:picChg chg="add mod modCrop">
          <ac:chgData name="Leesa Kingman" userId="446b47cde5622fdb" providerId="LiveId" clId="{1EC35435-5633-4BA1-B874-44D5C522A5B6}" dt="2021-11-05T17:12:26.790" v="1008" actId="14100"/>
          <ac:picMkLst>
            <pc:docMk/>
            <pc:sldMk cId="1741610195" sldId="437"/>
            <ac:picMk id="11" creationId="{238D048F-2A4C-46C5-B6AF-158621A4D229}"/>
          </ac:picMkLst>
        </pc:picChg>
      </pc:sldChg>
      <pc:sldChg chg="modSp mod">
        <pc:chgData name="Leesa Kingman" userId="446b47cde5622fdb" providerId="LiveId" clId="{1EC35435-5633-4BA1-B874-44D5C522A5B6}" dt="2021-11-05T18:01:01.228" v="1170" actId="20577"/>
        <pc:sldMkLst>
          <pc:docMk/>
          <pc:sldMk cId="592300010" sldId="438"/>
        </pc:sldMkLst>
        <pc:spChg chg="mod">
          <ac:chgData name="Leesa Kingman" userId="446b47cde5622fdb" providerId="LiveId" clId="{1EC35435-5633-4BA1-B874-44D5C522A5B6}" dt="2021-11-05T18:01:01.228" v="1170" actId="20577"/>
          <ac:spMkLst>
            <pc:docMk/>
            <pc:sldMk cId="592300010" sldId="438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7:12:55.018" v="1012" actId="20577"/>
          <ac:spMkLst>
            <pc:docMk/>
            <pc:sldMk cId="592300010" sldId="438"/>
            <ac:spMk id="19" creationId="{554A41EE-5185-4B09-AF1D-3D825D280B5E}"/>
          </ac:spMkLst>
        </pc:spChg>
      </pc:sldChg>
      <pc:sldChg chg="modSp mod">
        <pc:chgData name="Leesa Kingman" userId="446b47cde5622fdb" providerId="LiveId" clId="{1EC35435-5633-4BA1-B874-44D5C522A5B6}" dt="2021-11-05T18:00:58.613" v="1168" actId="20577"/>
        <pc:sldMkLst>
          <pc:docMk/>
          <pc:sldMk cId="2398274740" sldId="439"/>
        </pc:sldMkLst>
        <pc:spChg chg="mod">
          <ac:chgData name="Leesa Kingman" userId="446b47cde5622fdb" providerId="LiveId" clId="{1EC35435-5633-4BA1-B874-44D5C522A5B6}" dt="2021-11-05T18:00:58.613" v="1168" actId="20577"/>
          <ac:spMkLst>
            <pc:docMk/>
            <pc:sldMk cId="2398274740" sldId="439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7:14:19.233" v="1019" actId="20577"/>
          <ac:spMkLst>
            <pc:docMk/>
            <pc:sldMk cId="2398274740" sldId="439"/>
            <ac:spMk id="12" creationId="{A0F91311-26C1-4AB6-BF0D-8A78D32D8EA4}"/>
          </ac:spMkLst>
        </pc:spChg>
      </pc:sldChg>
      <pc:sldChg chg="addSp delSp modSp mod">
        <pc:chgData name="Leesa Kingman" userId="446b47cde5622fdb" providerId="LiveId" clId="{1EC35435-5633-4BA1-B874-44D5C522A5B6}" dt="2021-11-05T18:00:54.911" v="1166" actId="20577"/>
        <pc:sldMkLst>
          <pc:docMk/>
          <pc:sldMk cId="2102603679" sldId="440"/>
        </pc:sldMkLst>
        <pc:spChg chg="mod">
          <ac:chgData name="Leesa Kingman" userId="446b47cde5622fdb" providerId="LiveId" clId="{1EC35435-5633-4BA1-B874-44D5C522A5B6}" dt="2021-11-05T18:00:54.911" v="1166" actId="20577"/>
          <ac:spMkLst>
            <pc:docMk/>
            <pc:sldMk cId="2102603679" sldId="440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7:15:06.926" v="1028" actId="1076"/>
          <ac:spMkLst>
            <pc:docMk/>
            <pc:sldMk cId="2102603679" sldId="440"/>
            <ac:spMk id="6" creationId="{7F6518E0-CE6B-4DEF-B007-11317E6CEBC9}"/>
          </ac:spMkLst>
        </pc:spChg>
        <pc:spChg chg="mod">
          <ac:chgData name="Leesa Kingman" userId="446b47cde5622fdb" providerId="LiveId" clId="{1EC35435-5633-4BA1-B874-44D5C522A5B6}" dt="2021-11-05T17:15:52.379" v="1087" actId="20577"/>
          <ac:spMkLst>
            <pc:docMk/>
            <pc:sldMk cId="2102603679" sldId="440"/>
            <ac:spMk id="10" creationId="{B59A8D31-DCAC-45C9-9767-25A1B027DEFF}"/>
          </ac:spMkLst>
        </pc:spChg>
        <pc:spChg chg="mod">
          <ac:chgData name="Leesa Kingman" userId="446b47cde5622fdb" providerId="LiveId" clId="{1EC35435-5633-4BA1-B874-44D5C522A5B6}" dt="2021-11-05T17:15:10.845" v="1030" actId="20577"/>
          <ac:spMkLst>
            <pc:docMk/>
            <pc:sldMk cId="2102603679" sldId="440"/>
            <ac:spMk id="11" creationId="{93AF125E-378E-4A1C-8B23-1CE788501C30}"/>
          </ac:spMkLst>
        </pc:spChg>
        <pc:picChg chg="add mod modCrop">
          <ac:chgData name="Leesa Kingman" userId="446b47cde5622fdb" providerId="LiveId" clId="{1EC35435-5633-4BA1-B874-44D5C522A5B6}" dt="2021-11-05T17:15:01.088" v="1027" actId="1076"/>
          <ac:picMkLst>
            <pc:docMk/>
            <pc:sldMk cId="2102603679" sldId="440"/>
            <ac:picMk id="5" creationId="{DB9FFFC1-2485-4E37-BFE5-5C1EAE3C0475}"/>
          </ac:picMkLst>
        </pc:picChg>
        <pc:picChg chg="del">
          <ac:chgData name="Leesa Kingman" userId="446b47cde5622fdb" providerId="LiveId" clId="{1EC35435-5633-4BA1-B874-44D5C522A5B6}" dt="2021-11-05T17:13:50.999" v="1013" actId="478"/>
          <ac:picMkLst>
            <pc:docMk/>
            <pc:sldMk cId="2102603679" sldId="440"/>
            <ac:picMk id="9" creationId="{4391A0EA-F11C-4E55-8FA3-A267CB8D8576}"/>
          </ac:picMkLst>
        </pc:picChg>
      </pc:sldChg>
      <pc:sldChg chg="addSp delSp modSp mod">
        <pc:chgData name="Leesa Kingman" userId="446b47cde5622fdb" providerId="LiveId" clId="{1EC35435-5633-4BA1-B874-44D5C522A5B6}" dt="2021-11-05T18:00:51.715" v="1164" actId="20577"/>
        <pc:sldMkLst>
          <pc:docMk/>
          <pc:sldMk cId="2113746850" sldId="441"/>
        </pc:sldMkLst>
        <pc:spChg chg="mod">
          <ac:chgData name="Leesa Kingman" userId="446b47cde5622fdb" providerId="LiveId" clId="{1EC35435-5633-4BA1-B874-44D5C522A5B6}" dt="2021-11-05T18:00:51.715" v="1164" actId="20577"/>
          <ac:spMkLst>
            <pc:docMk/>
            <pc:sldMk cId="2113746850" sldId="441"/>
            <ac:spMk id="2" creationId="{3D77E9EC-F783-444C-8517-27712EB29F69}"/>
          </ac:spMkLst>
        </pc:spChg>
        <pc:spChg chg="mod ord">
          <ac:chgData name="Leesa Kingman" userId="446b47cde5622fdb" providerId="LiveId" clId="{1EC35435-5633-4BA1-B874-44D5C522A5B6}" dt="2021-11-05T17:47:58.574" v="1109" actId="1076"/>
          <ac:spMkLst>
            <pc:docMk/>
            <pc:sldMk cId="2113746850" sldId="441"/>
            <ac:spMk id="6" creationId="{7F6518E0-CE6B-4DEF-B007-11317E6CEBC9}"/>
          </ac:spMkLst>
        </pc:spChg>
        <pc:spChg chg="mod ord">
          <ac:chgData name="Leesa Kingman" userId="446b47cde5622fdb" providerId="LiveId" clId="{1EC35435-5633-4BA1-B874-44D5C522A5B6}" dt="2021-11-05T17:48:07.748" v="1111" actId="14100"/>
          <ac:spMkLst>
            <pc:docMk/>
            <pc:sldMk cId="2113746850" sldId="441"/>
            <ac:spMk id="11" creationId="{F13454C8-B838-4CE7-B917-9972219B5092}"/>
          </ac:spMkLst>
        </pc:spChg>
        <pc:spChg chg="mod">
          <ac:chgData name="Leesa Kingman" userId="446b47cde5622fdb" providerId="LiveId" clId="{1EC35435-5633-4BA1-B874-44D5C522A5B6}" dt="2021-11-05T17:17:22.390" v="1089" actId="20577"/>
          <ac:spMkLst>
            <pc:docMk/>
            <pc:sldMk cId="2113746850" sldId="441"/>
            <ac:spMk id="15" creationId="{7B14AE68-7E4C-46D6-8B1F-22DB38B725C8}"/>
          </ac:spMkLst>
        </pc:spChg>
        <pc:picChg chg="del">
          <ac:chgData name="Leesa Kingman" userId="446b47cde5622fdb" providerId="LiveId" clId="{1EC35435-5633-4BA1-B874-44D5C522A5B6}" dt="2021-11-05T17:47:02.065" v="1098" actId="478"/>
          <ac:picMkLst>
            <pc:docMk/>
            <pc:sldMk cId="2113746850" sldId="441"/>
            <ac:picMk id="5" creationId="{47C3EFA3-33B4-494B-BC79-E6F7066C10DA}"/>
          </ac:picMkLst>
        </pc:picChg>
        <pc:picChg chg="add mod modCrop">
          <ac:chgData name="Leesa Kingman" userId="446b47cde5622fdb" providerId="LiveId" clId="{1EC35435-5633-4BA1-B874-44D5C522A5B6}" dt="2021-11-05T17:47:48.327" v="1107" actId="14100"/>
          <ac:picMkLst>
            <pc:docMk/>
            <pc:sldMk cId="2113746850" sldId="441"/>
            <ac:picMk id="9" creationId="{BA984705-6CA0-4422-A7E0-839F3DC84FD3}"/>
          </ac:picMkLst>
        </pc:picChg>
      </pc:sldChg>
      <pc:sldChg chg="addSp delSp modSp mod">
        <pc:chgData name="Leesa Kingman" userId="446b47cde5622fdb" providerId="LiveId" clId="{1EC35435-5633-4BA1-B874-44D5C522A5B6}" dt="2021-11-05T18:00:48.555" v="1162" actId="20577"/>
        <pc:sldMkLst>
          <pc:docMk/>
          <pc:sldMk cId="3286898613" sldId="442"/>
        </pc:sldMkLst>
        <pc:spChg chg="mod">
          <ac:chgData name="Leesa Kingman" userId="446b47cde5622fdb" providerId="LiveId" clId="{1EC35435-5633-4BA1-B874-44D5C522A5B6}" dt="2021-11-05T18:00:48.555" v="1162" actId="20577"/>
          <ac:spMkLst>
            <pc:docMk/>
            <pc:sldMk cId="3286898613" sldId="442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7:52:32.388" v="1138" actId="14100"/>
          <ac:spMkLst>
            <pc:docMk/>
            <pc:sldMk cId="3286898613" sldId="442"/>
            <ac:spMk id="3" creationId="{5A05EEE0-E842-412B-ABAA-FFCA31103B6C}"/>
          </ac:spMkLst>
        </pc:spChg>
        <pc:spChg chg="mod ord">
          <ac:chgData name="Leesa Kingman" userId="446b47cde5622fdb" providerId="LiveId" clId="{1EC35435-5633-4BA1-B874-44D5C522A5B6}" dt="2021-11-05T17:52:51.184" v="1143" actId="1076"/>
          <ac:spMkLst>
            <pc:docMk/>
            <pc:sldMk cId="3286898613" sldId="442"/>
            <ac:spMk id="11" creationId="{F13454C8-B838-4CE7-B917-9972219B5092}"/>
          </ac:spMkLst>
        </pc:spChg>
        <pc:spChg chg="mod">
          <ac:chgData name="Leesa Kingman" userId="446b47cde5622fdb" providerId="LiveId" clId="{1EC35435-5633-4BA1-B874-44D5C522A5B6}" dt="2021-11-05T17:17:27.166" v="1091" actId="20577"/>
          <ac:spMkLst>
            <pc:docMk/>
            <pc:sldMk cId="3286898613" sldId="442"/>
            <ac:spMk id="12" creationId="{5FB55BFF-502A-42F1-8A6F-972A1A835282}"/>
          </ac:spMkLst>
        </pc:spChg>
        <pc:picChg chg="del">
          <ac:chgData name="Leesa Kingman" userId="446b47cde5622fdb" providerId="LiveId" clId="{1EC35435-5633-4BA1-B874-44D5C522A5B6}" dt="2021-11-05T17:51:57.837" v="1132" actId="478"/>
          <ac:picMkLst>
            <pc:docMk/>
            <pc:sldMk cId="3286898613" sldId="442"/>
            <ac:picMk id="9" creationId="{AF8A75CF-7AA5-4E43-9DA2-ED2E4F982716}"/>
          </ac:picMkLst>
        </pc:picChg>
        <pc:picChg chg="add mod modCrop">
          <ac:chgData name="Leesa Kingman" userId="446b47cde5622fdb" providerId="LiveId" clId="{1EC35435-5633-4BA1-B874-44D5C522A5B6}" dt="2021-11-05T17:52:44.984" v="1142" actId="1076"/>
          <ac:picMkLst>
            <pc:docMk/>
            <pc:sldMk cId="3286898613" sldId="442"/>
            <ac:picMk id="13" creationId="{91AAB76E-EBCF-44DA-B7C0-2E9128DCCEC0}"/>
          </ac:picMkLst>
        </pc:picChg>
      </pc:sldChg>
      <pc:sldChg chg="addSp delSp modSp mod">
        <pc:chgData name="Leesa Kingman" userId="446b47cde5622fdb" providerId="LiveId" clId="{1EC35435-5633-4BA1-B874-44D5C522A5B6}" dt="2021-11-05T18:00:45.885" v="1160" actId="20577"/>
        <pc:sldMkLst>
          <pc:docMk/>
          <pc:sldMk cId="1767536637" sldId="443"/>
        </pc:sldMkLst>
        <pc:spChg chg="mod">
          <ac:chgData name="Leesa Kingman" userId="446b47cde5622fdb" providerId="LiveId" clId="{1EC35435-5633-4BA1-B874-44D5C522A5B6}" dt="2021-11-05T18:00:45.885" v="1160" actId="20577"/>
          <ac:spMkLst>
            <pc:docMk/>
            <pc:sldMk cId="1767536637" sldId="443"/>
            <ac:spMk id="2" creationId="{3D77E9EC-F783-444C-8517-27712EB29F69}"/>
          </ac:spMkLst>
        </pc:spChg>
        <pc:spChg chg="ord">
          <ac:chgData name="Leesa Kingman" userId="446b47cde5622fdb" providerId="LiveId" clId="{1EC35435-5633-4BA1-B874-44D5C522A5B6}" dt="2021-11-05T17:51:12.021" v="1125" actId="166"/>
          <ac:spMkLst>
            <pc:docMk/>
            <pc:sldMk cId="1767536637" sldId="443"/>
            <ac:spMk id="6" creationId="{0FF2A9E3-E77C-4E4F-8C11-968CB5F50B61}"/>
          </ac:spMkLst>
        </pc:spChg>
        <pc:spChg chg="mod ord">
          <ac:chgData name="Leesa Kingman" userId="446b47cde5622fdb" providerId="LiveId" clId="{1EC35435-5633-4BA1-B874-44D5C522A5B6}" dt="2021-11-05T17:51:34.625" v="1131" actId="1076"/>
          <ac:spMkLst>
            <pc:docMk/>
            <pc:sldMk cId="1767536637" sldId="443"/>
            <ac:spMk id="11" creationId="{F13454C8-B838-4CE7-B917-9972219B5092}"/>
          </ac:spMkLst>
        </pc:spChg>
        <pc:spChg chg="mod">
          <ac:chgData name="Leesa Kingman" userId="446b47cde5622fdb" providerId="LiveId" clId="{1EC35435-5633-4BA1-B874-44D5C522A5B6}" dt="2021-11-05T17:17:32.307" v="1093" actId="20577"/>
          <ac:spMkLst>
            <pc:docMk/>
            <pc:sldMk cId="1767536637" sldId="443"/>
            <ac:spMk id="15" creationId="{CC49BCA3-4FBF-479F-AE86-6B462730E273}"/>
          </ac:spMkLst>
        </pc:spChg>
        <pc:picChg chg="del">
          <ac:chgData name="Leesa Kingman" userId="446b47cde5622fdb" providerId="LiveId" clId="{1EC35435-5633-4BA1-B874-44D5C522A5B6}" dt="2021-11-05T17:49:57.260" v="1112" actId="478"/>
          <ac:picMkLst>
            <pc:docMk/>
            <pc:sldMk cId="1767536637" sldId="443"/>
            <ac:picMk id="5" creationId="{935F1ADC-9FAE-45F0-83B3-BA8150622292}"/>
          </ac:picMkLst>
        </pc:picChg>
        <pc:picChg chg="add del mod">
          <ac:chgData name="Leesa Kingman" userId="446b47cde5622fdb" providerId="LiveId" clId="{1EC35435-5633-4BA1-B874-44D5C522A5B6}" dt="2021-11-05T17:51:03.080" v="1121" actId="478"/>
          <ac:picMkLst>
            <pc:docMk/>
            <pc:sldMk cId="1767536637" sldId="443"/>
            <ac:picMk id="9" creationId="{C2559EE0-F35E-4825-A2A7-54D6C9BD5954}"/>
          </ac:picMkLst>
        </pc:picChg>
        <pc:picChg chg="add mod">
          <ac:chgData name="Leesa Kingman" userId="446b47cde5622fdb" providerId="LiveId" clId="{1EC35435-5633-4BA1-B874-44D5C522A5B6}" dt="2021-11-05T17:51:27.423" v="1130" actId="14100"/>
          <ac:picMkLst>
            <pc:docMk/>
            <pc:sldMk cId="1767536637" sldId="443"/>
            <ac:picMk id="13" creationId="{2BB0E1D0-EDDC-4C22-BE8A-8EA03AD3AE94}"/>
          </ac:picMkLst>
        </pc:picChg>
      </pc:sldChg>
      <pc:sldChg chg="modSp mod">
        <pc:chgData name="Leesa Kingman" userId="446b47cde5622fdb" providerId="LiveId" clId="{1EC35435-5633-4BA1-B874-44D5C522A5B6}" dt="2021-11-05T18:00:42.617" v="1158" actId="20577"/>
        <pc:sldMkLst>
          <pc:docMk/>
          <pc:sldMk cId="1875233559" sldId="444"/>
        </pc:sldMkLst>
        <pc:spChg chg="mod">
          <ac:chgData name="Leesa Kingman" userId="446b47cde5622fdb" providerId="LiveId" clId="{1EC35435-5633-4BA1-B874-44D5C522A5B6}" dt="2021-11-05T18:00:42.617" v="1158" actId="20577"/>
          <ac:spMkLst>
            <pc:docMk/>
            <pc:sldMk cId="1875233559" sldId="444"/>
            <ac:spMk id="2" creationId="{3D77E9EC-F783-444C-8517-27712EB29F69}"/>
          </ac:spMkLst>
        </pc:spChg>
        <pc:spChg chg="mod">
          <ac:chgData name="Leesa Kingman" userId="446b47cde5622fdb" providerId="LiveId" clId="{1EC35435-5633-4BA1-B874-44D5C522A5B6}" dt="2021-11-05T17:17:37.338" v="1095" actId="20577"/>
          <ac:spMkLst>
            <pc:docMk/>
            <pc:sldMk cId="1875233559" sldId="444"/>
            <ac:spMk id="12" creationId="{6C33D634-BE64-4D2D-A13F-F9667C2BFB49}"/>
          </ac:spMkLst>
        </pc:spChg>
      </pc:sldChg>
      <pc:sldChg chg="addSp delSp modSp mod">
        <pc:chgData name="Leesa Kingman" userId="446b47cde5622fdb" providerId="LiveId" clId="{1EC35435-5633-4BA1-B874-44D5C522A5B6}" dt="2021-11-05T18:00:39.057" v="1156" actId="478"/>
        <pc:sldMkLst>
          <pc:docMk/>
          <pc:sldMk cId="2553460032" sldId="445"/>
        </pc:sldMkLst>
        <pc:spChg chg="del">
          <ac:chgData name="Leesa Kingman" userId="446b47cde5622fdb" providerId="LiveId" clId="{1EC35435-5633-4BA1-B874-44D5C522A5B6}" dt="2021-11-05T18:00:34.097" v="1154" actId="478"/>
          <ac:spMkLst>
            <pc:docMk/>
            <pc:sldMk cId="2553460032" sldId="445"/>
            <ac:spMk id="2" creationId="{3D77E9EC-F783-444C-8517-27712EB29F69}"/>
          </ac:spMkLst>
        </pc:spChg>
        <pc:spChg chg="add del mod">
          <ac:chgData name="Leesa Kingman" userId="446b47cde5622fdb" providerId="LiveId" clId="{1EC35435-5633-4BA1-B874-44D5C522A5B6}" dt="2021-11-05T18:00:39.057" v="1156" actId="478"/>
          <ac:spMkLst>
            <pc:docMk/>
            <pc:sldMk cId="2553460032" sldId="445"/>
            <ac:spMk id="9" creationId="{B8885216-AED8-4D34-AA9C-76C32D5FA6A5}"/>
          </ac:spMkLst>
        </pc:spChg>
        <pc:spChg chg="mod">
          <ac:chgData name="Leesa Kingman" userId="446b47cde5622fdb" providerId="LiveId" clId="{1EC35435-5633-4BA1-B874-44D5C522A5B6}" dt="2021-11-05T17:17:44.324" v="1097" actId="20577"/>
          <ac:spMkLst>
            <pc:docMk/>
            <pc:sldMk cId="2553460032" sldId="445"/>
            <ac:spMk id="12" creationId="{F6E86311-686C-446B-BB73-E1D659225B6C}"/>
          </ac:spMkLst>
        </pc:spChg>
        <pc:spChg chg="add mod">
          <ac:chgData name="Leesa Kingman" userId="446b47cde5622fdb" providerId="LiveId" clId="{1EC35435-5633-4BA1-B874-44D5C522A5B6}" dt="2021-11-05T18:00:35.129" v="1155"/>
          <ac:spMkLst>
            <pc:docMk/>
            <pc:sldMk cId="2553460032" sldId="445"/>
            <ac:spMk id="13" creationId="{8D749855-1FFB-4373-8797-6DC80107A7BD}"/>
          </ac:spMkLst>
        </pc:spChg>
      </pc:sldChg>
      <pc:sldChg chg="addSp delSp modSp mod">
        <pc:chgData name="Leesa Kingman" userId="446b47cde5622fdb" providerId="LiveId" clId="{1EC35435-5633-4BA1-B874-44D5C522A5B6}" dt="2021-11-05T18:00:25.973" v="1153" actId="20577"/>
        <pc:sldMkLst>
          <pc:docMk/>
          <pc:sldMk cId="2145585618" sldId="446"/>
        </pc:sldMkLst>
        <pc:spChg chg="mod">
          <ac:chgData name="Leesa Kingman" userId="446b47cde5622fdb" providerId="LiveId" clId="{1EC35435-5633-4BA1-B874-44D5C522A5B6}" dt="2021-11-05T18:00:25.973" v="1153" actId="20577"/>
          <ac:spMkLst>
            <pc:docMk/>
            <pc:sldMk cId="2145585618" sldId="446"/>
            <ac:spMk id="2" creationId="{3D77E9EC-F783-444C-8517-27712EB29F69}"/>
          </ac:spMkLst>
        </pc:spChg>
        <pc:spChg chg="ord">
          <ac:chgData name="Leesa Kingman" userId="446b47cde5622fdb" providerId="LiveId" clId="{1EC35435-5633-4BA1-B874-44D5C522A5B6}" dt="2021-11-05T17:59:56.002" v="1148" actId="166"/>
          <ac:spMkLst>
            <pc:docMk/>
            <pc:sldMk cId="2145585618" sldId="446"/>
            <ac:spMk id="6" creationId="{0FF2A9E3-E77C-4E4F-8C11-968CB5F50B61}"/>
          </ac:spMkLst>
        </pc:spChg>
        <pc:spChg chg="mod">
          <ac:chgData name="Leesa Kingman" userId="446b47cde5622fdb" providerId="LiveId" clId="{1EC35435-5633-4BA1-B874-44D5C522A5B6}" dt="2021-11-05T18:00:09.662" v="1151" actId="20577"/>
          <ac:spMkLst>
            <pc:docMk/>
            <pc:sldMk cId="2145585618" sldId="446"/>
            <ac:spMk id="12" creationId="{ACD74690-2B9E-4C47-9848-971B7C8EB924}"/>
          </ac:spMkLst>
        </pc:spChg>
        <pc:picChg chg="add mod">
          <ac:chgData name="Leesa Kingman" userId="446b47cde5622fdb" providerId="LiveId" clId="{1EC35435-5633-4BA1-B874-44D5C522A5B6}" dt="2021-11-05T18:00:03.527" v="1149" actId="14100"/>
          <ac:picMkLst>
            <pc:docMk/>
            <pc:sldMk cId="2145585618" sldId="446"/>
            <ac:picMk id="5" creationId="{F297B713-5308-4FEE-9494-C1B744F9BA8C}"/>
          </ac:picMkLst>
        </pc:picChg>
        <pc:picChg chg="del">
          <ac:chgData name="Leesa Kingman" userId="446b47cde5622fdb" providerId="LiveId" clId="{1EC35435-5633-4BA1-B874-44D5C522A5B6}" dt="2021-11-05T17:59:45.894" v="1144" actId="478"/>
          <ac:picMkLst>
            <pc:docMk/>
            <pc:sldMk cId="2145585618" sldId="446"/>
            <ac:picMk id="9" creationId="{2221CB9E-18DD-48F9-BB8D-E4606906BB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8C04-9E5E-451F-B1E8-32120E085B2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84E8D-EB33-48D4-8045-C42E2C8A0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850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54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54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8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69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83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68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54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71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03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0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1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95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95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35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29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86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0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09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97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3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22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34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88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27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97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0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8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97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006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7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6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2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74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04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793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466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862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06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08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547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6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5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540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25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090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836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053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24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35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40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877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254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81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880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929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71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55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171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357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520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363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63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63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67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812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339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817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236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52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482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404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514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46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937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82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559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705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071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908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53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817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510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648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281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358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90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530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788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593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696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9393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44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588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251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402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589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84E8D-EB33-48D4-8045-C42E2C8A071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1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B76B-B297-4A05-AE6D-6D19D4355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207AA-1266-4B9C-B681-B8BBC1213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8E842-4E38-4746-9F30-E38A32DD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09D0-2E2D-4576-9581-992E77D7F9F9}" type="datetime1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EEAA7-493F-4CC7-997B-0EB2888B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57B79-C00A-4C35-BEF9-0CD59AA0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9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A06D-4151-4E22-AA8F-AD4B508A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A1F41-A09F-4CBD-9740-C8BFB18A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2C3F2-C181-44A8-BB64-98CED6EF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62A8-9106-478C-82C9-85C4D8753663}" type="datetime1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25D97-2137-474B-BB47-7FA3CBF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52132-24BA-482C-9681-A99FBF6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CA734-54B9-4517-930F-BB7B0165B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FC5B5-445C-454C-852C-582D2BF41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9284-79B0-4D59-BDB0-FA7A117E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AF4A-80A9-43A3-82B8-5373B7C897E3}" type="datetime1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E986-81C9-4877-9057-3C98525D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EA329-480F-4F2A-9DCC-4A6D9457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FE16-77BD-43D6-AE09-D70E366C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8A9D-C754-4577-9DE7-4EB597C3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5F4BA-0F11-40B6-A40D-30E35124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Integrating Arm Cortex-M1 Soft CPUs into Xilinx FPGAs Workshop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2C4D6-0A46-4C04-ACB7-F154CB2F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67E6-1043-473C-B430-ACE564B2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4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5F93-B5F4-471D-84F5-4986EDAF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E0EB3-CF75-49B8-8241-A5102B409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1A29F-CA8C-4852-8EF5-0EEFF184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0D27-F759-4BB9-A74A-BD116BE4FD2A}" type="datetime1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2CFF-8AC1-41BD-B938-D527639E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CCAE9-B867-42D1-9C05-2CC663D0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2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6626-AE8A-4026-96C3-D855987D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4795-B124-404A-8F93-B7545AFF7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09119-A809-4667-8EF9-B705301E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2C896-8D61-43EC-876C-FD3DBF3B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A777-792C-4049-89AA-C4D825EC1A4B}" type="datetime1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0941B-A79C-48E1-AA3C-44EFD8AB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4029D-AD0B-455C-80E9-147D7BE0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7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7E46-01B6-4A51-9C88-69066A82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D7957-D3A4-4305-A2BA-3C3682A23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B9756-0820-4F9B-857D-540B02C3F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4BA15-C86D-4DC7-B552-D1EB44447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AB69C-322B-4D4C-AF35-E1434508A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95221-D055-4DD3-B7B8-7BAB2421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29E72-DEEC-4BAC-9013-E70BED12C4EC}" type="datetime1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A8E6D-FCA1-4743-89F8-2F1D7B91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BD95C-6629-49E5-ABB8-4E8BBF3C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1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A402-468B-4AB3-97E3-C617DE72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27401-541B-4705-B95A-2D9638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837DA-9E57-425C-BEE5-80CCA221B860}" type="datetime1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46F1A-0607-46E0-A637-E113100E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ABC4C-051E-4F8C-A75B-CA1E219A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8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8E7B8-6EA3-461A-8B9C-23CD3DF3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39C54-F12F-4F39-8251-CA876262F5CE}" type="datetime1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7D91F-46A1-493D-892D-2505BDE0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3F9CA-F145-4F9B-897F-BBE950F2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6380-887D-4F2E-94C7-A0C210B9D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94BD-9AD1-4057-B185-69216ED7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B946B-DA1E-47C8-B4BE-7FA85AEBF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BC02C-1F68-41AC-B68B-E0196DF0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BF144-7B92-4293-9DF9-3DE640C60A5D}" type="datetime1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72210-340B-405A-BAE9-02535C02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F795D-E0E6-4044-A37B-47B9FBEC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8C96-6531-4CB8-832C-AE210F58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F941F-3C38-4091-98FA-4EB256926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469BA-52D4-4C5F-B611-604850ADB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AF81-0D3A-4C9E-AA83-DDF76229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D547-DBAF-42E0-A053-6D6D5BB528DB}" type="datetime1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FBFA4-AB81-48BE-8E34-0E2DE670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13717-B3D2-4F33-A87D-A9354950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3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C1CC5-A931-4882-AC52-6A65286D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7721-6F3A-462C-B394-8F4A08BE4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36C1F-E69D-4302-953F-9BB8B0552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73522-CA21-4EED-8420-289AA7B5D31B}" type="datetime1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42175-BA40-4F4E-AFC0-D292CFC50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2020 Adiuvo Engineering &amp; Training,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1C41-15C0-4B34-BAF1-AEAF04BC5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DC6BA-4FE4-48BA-9153-68AD698EC1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c" descr=" ">
            <a:extLst>
              <a:ext uri="{FF2B5EF4-FFF2-40B4-BE49-F238E27FC236}">
                <a16:creationId xmlns:a16="http://schemas.microsoft.com/office/drawing/2014/main" id="{8149D057-678C-469A-AEED-61928EF07F18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2129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dam@adiuvoengineering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viti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TaylorCEngFIET/Getting-to-Know-Vivado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59E5B-84E1-414C-A9BF-22AF1999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C8D3D-8775-4098-A8AC-734F29B6A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Adiuvo</a:t>
            </a:r>
            <a:r>
              <a:rPr lang="en-US" dirty="0"/>
              <a:t> Engineering &amp; Training, Ltd.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073E9E-314E-4AB2-B263-9724E1A09F83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/>
              <a:t>Getting to Know </a:t>
            </a:r>
            <a:r>
              <a:rPr lang="en-US" sz="5400" b="1" dirty="0" err="1"/>
              <a:t>Vivado</a:t>
            </a:r>
            <a:r>
              <a:rPr lang="en-US" sz="5400" b="1" dirty="0">
                <a:solidFill>
                  <a:srgbClr val="FF0000"/>
                </a:solidFill>
              </a:rPr>
              <a:t> </a:t>
            </a:r>
          </a:p>
          <a:p>
            <a:pPr algn="l"/>
            <a:endParaRPr lang="en-US" sz="5400" b="1" dirty="0"/>
          </a:p>
          <a:p>
            <a:pPr algn="l"/>
            <a:r>
              <a:rPr lang="en-US" sz="4800" dirty="0"/>
              <a:t>Course Workbook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460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94203" y="1598528"/>
            <a:ext cx="6384022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38201" y="99836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 – </a:t>
            </a:r>
            <a:r>
              <a:rPr lang="en-US" dirty="0"/>
              <a:t>Enter the project name of “</a:t>
            </a:r>
            <a:r>
              <a:rPr lang="en-US" b="1" dirty="0"/>
              <a:t>01_Vivado</a:t>
            </a:r>
            <a:r>
              <a:rPr lang="en-US" dirty="0"/>
              <a:t>” and select the location you want to save the project. Click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12077-2D4B-47D6-85B6-75CEBC1D8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410" y="1755227"/>
            <a:ext cx="6078381" cy="42726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F1329-A9A5-4CCF-BB95-E0455149383D}"/>
              </a:ext>
            </a:extLst>
          </p:cNvPr>
          <p:cNvSpPr/>
          <p:nvPr/>
        </p:nvSpPr>
        <p:spPr>
          <a:xfrm>
            <a:off x="3179428" y="2574403"/>
            <a:ext cx="5813571" cy="5013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40FA7E-24CE-4900-BA9F-AE18A30938F6}"/>
              </a:ext>
            </a:extLst>
          </p:cNvPr>
          <p:cNvSpPr/>
          <p:nvPr/>
        </p:nvSpPr>
        <p:spPr>
          <a:xfrm>
            <a:off x="7543800" y="5612359"/>
            <a:ext cx="507090" cy="415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4215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46 – </a:t>
            </a:r>
            <a:r>
              <a:rPr lang="en-US" dirty="0"/>
              <a:t>Close the implementation view and </a:t>
            </a:r>
            <a:r>
              <a:rPr lang="en-US" b="1" dirty="0"/>
              <a:t>rerun the implementation. Run synthesis if you get out of date pop up</a:t>
            </a:r>
            <a:r>
              <a:rPr lang="en-US" dirty="0"/>
              <a:t>. Click </a:t>
            </a:r>
            <a:r>
              <a:rPr lang="en-US" b="1" dirty="0"/>
              <a:t>OK</a:t>
            </a:r>
            <a:r>
              <a:rPr lang="en-US" dirty="0"/>
              <a:t> on any dialogs which pop up prior to implementation starting.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F125E-378E-4A1C-8B23-1CE788501C3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FFFC1-2485-4E37-BFE5-5C1EAE3C04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2029812" y="1950583"/>
            <a:ext cx="8132373" cy="40310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637008" y="2215533"/>
            <a:ext cx="1132513" cy="5479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603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47 – </a:t>
            </a:r>
            <a:r>
              <a:rPr lang="en-US" dirty="0"/>
              <a:t>Once the implementation completes, Timing will fail. Open the </a:t>
            </a:r>
            <a:r>
              <a:rPr lang="en-US" b="1" dirty="0"/>
              <a:t>Implemented Design</a:t>
            </a:r>
            <a:r>
              <a:rPr lang="en-US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14AE68-7E4C-46D6-8B1F-22DB38B725C8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984705-6CA0-4422-A7E0-839F3DC84F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99" y="1918341"/>
            <a:ext cx="8084127" cy="40741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3454C8-B838-4CE7-B917-9972219B5092}"/>
              </a:ext>
            </a:extLst>
          </p:cNvPr>
          <p:cNvSpPr/>
          <p:nvPr/>
        </p:nvSpPr>
        <p:spPr>
          <a:xfrm>
            <a:off x="5306291" y="3386809"/>
            <a:ext cx="1579418" cy="1268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8721537" y="1918341"/>
            <a:ext cx="1419989" cy="4212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7468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456709" y="1791476"/>
            <a:ext cx="4308764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48 – </a:t>
            </a:r>
            <a:r>
              <a:rPr lang="en-US" dirty="0"/>
              <a:t>In the implemented design, select the failing </a:t>
            </a:r>
            <a:r>
              <a:rPr lang="en-US" b="1" dirty="0"/>
              <a:t>Intra-Clock Paths</a:t>
            </a:r>
            <a:r>
              <a:rPr lang="en-US" dirty="0"/>
              <a:t>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B55BFF-502A-42F1-8A6F-972A1A835282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AB76E-EBCF-44DA-B7C0-2E9128DCCE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5220" y="2005487"/>
            <a:ext cx="2558129" cy="3858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3454C8-B838-4CE7-B917-9972219B5092}"/>
              </a:ext>
            </a:extLst>
          </p:cNvPr>
          <p:cNvSpPr/>
          <p:nvPr/>
        </p:nvSpPr>
        <p:spPr>
          <a:xfrm>
            <a:off x="5787888" y="4948189"/>
            <a:ext cx="1325461" cy="973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8986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49 – </a:t>
            </a:r>
            <a:r>
              <a:rPr lang="en-US" dirty="0"/>
              <a:t>Select </a:t>
            </a:r>
            <a:r>
              <a:rPr lang="en-US" b="1" dirty="0"/>
              <a:t>Path 1 </a:t>
            </a:r>
            <a:r>
              <a:rPr lang="en-US" dirty="0"/>
              <a:t>and zoom in. You will see that the FIFO output data passes through LUTs before finally being registered. This path is too long for timing at 200 </a:t>
            </a:r>
            <a:r>
              <a:rPr lang="en-US" dirty="0" err="1"/>
              <a:t>MHz.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49BCA3-4FBF-479F-AE86-6B462730E273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0E1D0-EDDC-4C22-BE8A-8EA03AD3A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907" y="2002717"/>
            <a:ext cx="7864419" cy="38896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F2A9E3-E77C-4E4F-8C11-968CB5F50B61}"/>
              </a:ext>
            </a:extLst>
          </p:cNvPr>
          <p:cNvSpPr/>
          <p:nvPr/>
        </p:nvSpPr>
        <p:spPr>
          <a:xfrm>
            <a:off x="6828639" y="2731725"/>
            <a:ext cx="2525086" cy="17479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454C8-B838-4CE7-B917-9972219B5092}"/>
              </a:ext>
            </a:extLst>
          </p:cNvPr>
          <p:cNvSpPr/>
          <p:nvPr/>
        </p:nvSpPr>
        <p:spPr>
          <a:xfrm>
            <a:off x="4605361" y="4772319"/>
            <a:ext cx="5385732" cy="2348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5366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302621" y="2002716"/>
            <a:ext cx="5958825" cy="4138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50 – </a:t>
            </a:r>
            <a:r>
              <a:rPr lang="en-US" dirty="0"/>
              <a:t>To fix this, we need to register the output of the FIFO. Close the implementation view and reopen the block diagram. Double click on the </a:t>
            </a:r>
            <a:r>
              <a:rPr lang="en-US" b="1" dirty="0"/>
              <a:t>FIFO</a:t>
            </a:r>
            <a:r>
              <a:rPr lang="en-US" dirty="0"/>
              <a:t> to customize.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90CC2-E452-433A-93D7-F56897A22B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431" y="2106518"/>
            <a:ext cx="5625980" cy="39729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F2A9E3-E77C-4E4F-8C11-968CB5F50B61}"/>
              </a:ext>
            </a:extLst>
          </p:cNvPr>
          <p:cNvSpPr/>
          <p:nvPr/>
        </p:nvSpPr>
        <p:spPr>
          <a:xfrm>
            <a:off x="5258576" y="4450155"/>
            <a:ext cx="3751200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454C8-B838-4CE7-B917-9972219B5092}"/>
              </a:ext>
            </a:extLst>
          </p:cNvPr>
          <p:cNvSpPr/>
          <p:nvPr/>
        </p:nvSpPr>
        <p:spPr>
          <a:xfrm>
            <a:off x="8153400" y="5820015"/>
            <a:ext cx="457200" cy="259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33D634-BE64-4D2D-A13F-F9667C2BFB49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18752335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302621" y="2002716"/>
            <a:ext cx="5958825" cy="4138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51 – </a:t>
            </a:r>
            <a:r>
              <a:rPr lang="en-US" dirty="0"/>
              <a:t>Note the latency has changed from 1 to 2 clocks. We would need to correct for this in the average block, however, we proceed assuming that we have.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B2DBDF-AC77-444C-9A0F-C47A9E29E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091" y="2053583"/>
            <a:ext cx="5646408" cy="39874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3454C8-B838-4CE7-B917-9972219B5092}"/>
              </a:ext>
            </a:extLst>
          </p:cNvPr>
          <p:cNvSpPr/>
          <p:nvPr/>
        </p:nvSpPr>
        <p:spPr>
          <a:xfrm>
            <a:off x="8153400" y="5785539"/>
            <a:ext cx="457200" cy="259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2A9E3-E77C-4E4F-8C11-968CB5F50B61}"/>
              </a:ext>
            </a:extLst>
          </p:cNvPr>
          <p:cNvSpPr/>
          <p:nvPr/>
        </p:nvSpPr>
        <p:spPr>
          <a:xfrm>
            <a:off x="5226342" y="3890669"/>
            <a:ext cx="3751200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86311-686C-446B-BB73-E1D659225B6C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D749855-1FFB-4373-8797-6DC80107A7B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66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Lab 5: Intermediate Vivado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34600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52 – </a:t>
            </a:r>
            <a:r>
              <a:rPr lang="en-US" dirty="0"/>
              <a:t>Reimplement the design. When the timing is completed, you should see that the implementation is correct and the timing is met.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D74690-2B9E-4C47-9848-971B7C8EB924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7B713-5308-4FEE-9494-C1B744F9B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6115" y="1880742"/>
            <a:ext cx="8099770" cy="4137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F2A9E3-E77C-4E4F-8C11-968CB5F50B61}"/>
              </a:ext>
            </a:extLst>
          </p:cNvPr>
          <p:cNvSpPr/>
          <p:nvPr/>
        </p:nvSpPr>
        <p:spPr>
          <a:xfrm>
            <a:off x="9144001" y="1880742"/>
            <a:ext cx="1001884" cy="342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58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94203" y="1598528"/>
            <a:ext cx="6384022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 – </a:t>
            </a:r>
            <a:r>
              <a:rPr lang="en-US" dirty="0"/>
              <a:t>Select </a:t>
            </a:r>
            <a:r>
              <a:rPr lang="en-US" b="1" dirty="0"/>
              <a:t>RTL Project</a:t>
            </a:r>
            <a:r>
              <a:rPr lang="en-US" dirty="0"/>
              <a:t>. Check Do not specify sources is unticked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02AD95-7D55-433D-9081-D574FF3D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463" y="1743945"/>
            <a:ext cx="5931073" cy="43296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0F6921-47B9-43D8-9341-97F198DA146A}"/>
              </a:ext>
            </a:extLst>
          </p:cNvPr>
          <p:cNvSpPr/>
          <p:nvPr/>
        </p:nvSpPr>
        <p:spPr>
          <a:xfrm>
            <a:off x="3254928" y="2494013"/>
            <a:ext cx="5645791" cy="534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25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27091" y="1754249"/>
            <a:ext cx="6384022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 – </a:t>
            </a:r>
            <a:r>
              <a:rPr lang="en-US" dirty="0"/>
              <a:t>Click </a:t>
            </a:r>
            <a:r>
              <a:rPr lang="en-US" b="1" dirty="0"/>
              <a:t>ADD FILES </a:t>
            </a:r>
            <a:r>
              <a:rPr lang="en-US" dirty="0"/>
              <a:t>and select the two files downloaded from </a:t>
            </a:r>
            <a:r>
              <a:rPr lang="en-US" dirty="0" err="1"/>
              <a:t>Github</a:t>
            </a:r>
            <a:r>
              <a:rPr lang="en-US" dirty="0"/>
              <a:t>. For the file </a:t>
            </a:r>
            <a:r>
              <a:rPr lang="en-US" dirty="0" err="1"/>
              <a:t>average_tb.vhd</a:t>
            </a:r>
            <a:r>
              <a:rPr lang="en-US" dirty="0"/>
              <a:t>, change the HDL source to </a:t>
            </a:r>
            <a:r>
              <a:rPr lang="en-US" b="1" dirty="0"/>
              <a:t>Simulation Only</a:t>
            </a:r>
            <a:r>
              <a:rPr lang="en-US" dirty="0"/>
              <a:t>. Click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7CD40B-6977-40FE-AED2-01B674C4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7799" y="1841711"/>
            <a:ext cx="6042605" cy="441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5444455" y="2843868"/>
            <a:ext cx="1090569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25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27091" y="1754249"/>
            <a:ext cx="6384022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 – </a:t>
            </a:r>
            <a:r>
              <a:rPr lang="en-US" dirty="0"/>
              <a:t>At this time we do not want to add any constraints files. Click </a:t>
            </a:r>
            <a:r>
              <a:rPr lang="en-US" b="1" dirty="0"/>
              <a:t>Next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47EAAF-EB9D-4075-961B-0DA21C4E3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9072" y="1871840"/>
            <a:ext cx="5960060" cy="43508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7159305" y="5880682"/>
            <a:ext cx="608902" cy="2768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17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13165" y="1754249"/>
            <a:ext cx="6197947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 – </a:t>
            </a:r>
            <a:r>
              <a:rPr lang="en-US" dirty="0"/>
              <a:t>Select the </a:t>
            </a:r>
            <a:r>
              <a:rPr lang="en-US" b="1" dirty="0"/>
              <a:t>Arty Z7-20</a:t>
            </a:r>
            <a:r>
              <a:rPr lang="en-US" dirty="0"/>
              <a:t> and click </a:t>
            </a:r>
            <a:r>
              <a:rPr lang="en-US" b="1" dirty="0"/>
              <a:t>Next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4819F-FCB2-4F85-B26E-3A7EA3686D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676" y="1962871"/>
            <a:ext cx="5930647" cy="41687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EFA9D9-AC81-4048-888B-EE6279A6E39D}"/>
              </a:ext>
            </a:extLst>
          </p:cNvPr>
          <p:cNvSpPr/>
          <p:nvPr/>
        </p:nvSpPr>
        <p:spPr>
          <a:xfrm>
            <a:off x="3314660" y="4974061"/>
            <a:ext cx="5562678" cy="3977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7437271" y="5820709"/>
            <a:ext cx="608902" cy="2768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1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27091" y="1754249"/>
            <a:ext cx="6384022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8 – </a:t>
            </a:r>
            <a:r>
              <a:rPr lang="en-US" dirty="0"/>
              <a:t>On the project summary tab, select </a:t>
            </a:r>
            <a:r>
              <a:rPr lang="en-US" b="1" dirty="0"/>
              <a:t>Finish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C449-9055-4668-A937-F56C21EF9E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917" y="1906734"/>
            <a:ext cx="6090369" cy="42810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7909809" y="5848777"/>
            <a:ext cx="608902" cy="2768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58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9 – </a:t>
            </a:r>
            <a:r>
              <a:rPr lang="en-US" dirty="0"/>
              <a:t>This will open Vivado in the project manager view.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401CC-65B2-4805-8706-67430E042A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5896" y="1915066"/>
            <a:ext cx="8012124" cy="43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6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10 – </a:t>
            </a:r>
            <a:r>
              <a:rPr lang="en-US" dirty="0"/>
              <a:t>Expand the </a:t>
            </a:r>
            <a:r>
              <a:rPr lang="en-US" b="1" dirty="0"/>
              <a:t>Simulation Sources</a:t>
            </a:r>
            <a:r>
              <a:rPr lang="en-US" dirty="0"/>
              <a:t>. 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6F0E6-2251-4BD0-ADE9-591B18D1C3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342" y="1907118"/>
            <a:ext cx="8277232" cy="42802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3024039" y="3186545"/>
            <a:ext cx="923489" cy="242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810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11 – </a:t>
            </a:r>
            <a:r>
              <a:rPr lang="en-US" dirty="0"/>
              <a:t>This will show the test bench and the design source to be simulated.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C59EA-8B3F-4D2B-A0D9-9D03CDF01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5896" y="1915066"/>
            <a:ext cx="8012124" cy="43002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3058386" y="3179618"/>
            <a:ext cx="1960427" cy="574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533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12 – </a:t>
            </a:r>
            <a:r>
              <a:rPr lang="en-US" dirty="0"/>
              <a:t>Double clicking on the VHDL files will open the source for inspection.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82DCC-4117-4BEB-84A3-650455C319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801" y="1918758"/>
            <a:ext cx="8028313" cy="4308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5721927" y="2414184"/>
            <a:ext cx="4114188" cy="24349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80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99DE-44D7-433D-8C72-BC3E0E54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CAEA68-8B75-4C65-B89D-367332FA4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937070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0989">
                  <a:extLst>
                    <a:ext uri="{9D8B030D-6E8A-4147-A177-3AD203B41FA5}">
                      <a16:colId xmlns:a16="http://schemas.microsoft.com/office/drawing/2014/main" val="3763110940"/>
                    </a:ext>
                  </a:extLst>
                </a:gridCol>
                <a:gridCol w="4944611">
                  <a:extLst>
                    <a:ext uri="{9D8B030D-6E8A-4147-A177-3AD203B41FA5}">
                      <a16:colId xmlns:a16="http://schemas.microsoft.com/office/drawing/2014/main" val="2207997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About this Workbook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 action="ppaction://hlinksldjump"/>
                        </a:rPr>
                        <a:t>Slide 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45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Pre-Lab: Workshop Pre-requisites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 action="ppaction://hlinksldjump"/>
                        </a:rPr>
                        <a:t>Slide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2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4: Understanding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Vivado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 action="ppaction://hlinksldjump"/>
                        </a:rPr>
                        <a:t>Slide 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5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83630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A162-AF5C-44D0-856A-59DC3F0C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E373-8B15-4840-88FF-308B737B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13 – </a:t>
            </a:r>
            <a:r>
              <a:rPr lang="en-US" dirty="0"/>
              <a:t>To run a simulation, click on </a:t>
            </a:r>
            <a:r>
              <a:rPr lang="en-US" b="1" dirty="0"/>
              <a:t>Run Simulation </a:t>
            </a:r>
            <a:r>
              <a:rPr lang="en-US" dirty="0"/>
              <a:t>and select </a:t>
            </a:r>
            <a:r>
              <a:rPr lang="en-US" b="1" dirty="0"/>
              <a:t>Run Behavioral Simulation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5A186-4298-4C2A-BDD6-7A12600AF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041" y="1960591"/>
            <a:ext cx="8249834" cy="42416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1697041" y="4047262"/>
            <a:ext cx="2291643" cy="9979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69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14 – </a:t>
            </a:r>
            <a:r>
              <a:rPr lang="en-US" dirty="0"/>
              <a:t>This will open the behavioral simulation view. Note the scope and objects.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1E807-2630-4B26-B227-E2C9368071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092" y="1952404"/>
            <a:ext cx="8284471" cy="42416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2743201" y="2367842"/>
            <a:ext cx="3214254" cy="26336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866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15 – </a:t>
            </a:r>
            <a:r>
              <a:rPr lang="en-US" dirty="0"/>
              <a:t>Click on the </a:t>
            </a:r>
            <a:r>
              <a:rPr lang="en-US" b="1" dirty="0"/>
              <a:t>Untitled* tab </a:t>
            </a:r>
            <a:r>
              <a:rPr lang="en-US" dirty="0"/>
              <a:t>to see the waveform of the simulation. Note this view shows the signals defined within the test bench only, not the Unit Under Test.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6C5D-A417-4203-BAA1-869218BC9B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299" y="1880764"/>
            <a:ext cx="8353973" cy="43329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6774683" y="2473036"/>
            <a:ext cx="529446" cy="2045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30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16 – </a:t>
            </a:r>
            <a:r>
              <a:rPr lang="en-US" dirty="0"/>
              <a:t>At the moment, the results are in hexadecimal but they make more sense in decimal. Select all the signals, right click, and select </a:t>
            </a:r>
            <a:r>
              <a:rPr lang="en-US" b="1" dirty="0"/>
              <a:t>unsigned decimal </a:t>
            </a:r>
            <a:r>
              <a:rPr lang="en-US" dirty="0"/>
              <a:t>from the </a:t>
            </a:r>
            <a:r>
              <a:rPr lang="en-US" b="1" dirty="0"/>
              <a:t>radix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8E5D3-1003-4D67-8E0C-A2D5E56BC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491" y="1879669"/>
            <a:ext cx="8478982" cy="43351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6096000" y="2647757"/>
            <a:ext cx="2687782" cy="3575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69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17 – </a:t>
            </a:r>
            <a:r>
              <a:rPr lang="en-US" dirty="0"/>
              <a:t>This will change the results to decimal. Correct operation has result showing 118 then 96. This is the block average of 16 input values.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2AC64-D141-4591-902F-77AB9BA6D1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874" y="1904907"/>
            <a:ext cx="8420108" cy="42847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5957455" y="2416127"/>
            <a:ext cx="3982477" cy="2633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793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18 – </a:t>
            </a:r>
            <a:r>
              <a:rPr lang="en-US" dirty="0"/>
              <a:t>Often we want to be able to see the signals in the UUT. To do this, first let’s insert a divider. Right click on the </a:t>
            </a:r>
            <a:r>
              <a:rPr lang="en-US" b="1" dirty="0"/>
              <a:t>bottom signal </a:t>
            </a:r>
            <a:r>
              <a:rPr lang="en-US" dirty="0"/>
              <a:t>and select </a:t>
            </a:r>
            <a:r>
              <a:rPr lang="en-US" b="1" dirty="0"/>
              <a:t>New Divider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E75FC-50AA-4D05-9BE2-EEAAF4015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127" y="1901195"/>
            <a:ext cx="8375771" cy="42779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5915891" y="2416127"/>
            <a:ext cx="4067008" cy="3846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42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19 – </a:t>
            </a:r>
            <a:r>
              <a:rPr lang="en-US" dirty="0"/>
              <a:t>When prompted, enter the name </a:t>
            </a:r>
            <a:r>
              <a:rPr lang="en-US" b="1" dirty="0"/>
              <a:t>UUT</a:t>
            </a:r>
            <a:r>
              <a:rPr lang="en-US" dirty="0"/>
              <a:t> and you will see the new divider in the waveform.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ADA9D-5513-49B2-839B-8121FF71AD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372" y="1923103"/>
            <a:ext cx="8326582" cy="43002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5452844" y="4160749"/>
            <a:ext cx="4488110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509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20 – </a:t>
            </a:r>
            <a:r>
              <a:rPr lang="en-US" dirty="0"/>
              <a:t>To add in the UUT, right click on the </a:t>
            </a:r>
            <a:r>
              <a:rPr lang="en-US" b="1" dirty="0"/>
              <a:t>UUT</a:t>
            </a:r>
            <a:r>
              <a:rPr lang="en-US" dirty="0"/>
              <a:t> under the scope and select </a:t>
            </a:r>
            <a:r>
              <a:rPr lang="en-US" b="1" dirty="0"/>
              <a:t>Add to Wave Window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C8DAB-5930-4F2F-9B26-F9DBB78446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875" y="1856365"/>
            <a:ext cx="8707773" cy="43470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2827090" y="2400580"/>
            <a:ext cx="1853968" cy="14900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182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21 – </a:t>
            </a:r>
            <a:r>
              <a:rPr lang="en-US" dirty="0"/>
              <a:t>This will add in the UUT signals, however, some information may be missing as it was not saved during the simulation.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8C2E-DBB0-41EC-B62B-3B7DDCFE96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301" y="1845062"/>
            <a:ext cx="8244152" cy="41193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5708073" y="2400580"/>
            <a:ext cx="4157380" cy="25824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088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22 – </a:t>
            </a:r>
            <a:r>
              <a:rPr lang="en-US" dirty="0"/>
              <a:t>To add in the missing waveform, we need to restart the simulation. Select </a:t>
            </a:r>
            <a:r>
              <a:rPr lang="en-US" b="1" dirty="0"/>
              <a:t>Restart</a:t>
            </a:r>
            <a:r>
              <a:rPr lang="en-US" dirty="0"/>
              <a:t> from menu bar.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AD321A-C655-44FF-9AF8-D5AF766BBB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9417" y="1821874"/>
            <a:ext cx="8485909" cy="4438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3934691" y="2088525"/>
            <a:ext cx="263236" cy="2598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1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DF26-786E-4AAC-8831-2F18D395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Workbook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0BEE-2310-4AA9-A794-722DD8372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workbook is designed to be used in conjunction with the Getting to Know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Vivado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course.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contents of this workbook are created by </a:t>
            </a:r>
            <a:r>
              <a:rPr lang="en-US" dirty="0" err="1"/>
              <a:t>Adiuvo</a:t>
            </a:r>
            <a:r>
              <a:rPr lang="en-US" dirty="0"/>
              <a:t> Engineering &amp; Training, Ltd.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have any questions about the contents, or need assistance, please contact Adam Taylor at </a:t>
            </a:r>
            <a:r>
              <a:rPr lang="en-US" dirty="0">
                <a:hlinkClick r:id="rId2"/>
              </a:rPr>
              <a:t>adam@adiuvoengineering.com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52772-CFEB-406E-B188-E87E2B71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0CD70-85CF-4C37-84A4-8EE8F159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23 – </a:t>
            </a:r>
            <a:r>
              <a:rPr lang="en-US" dirty="0"/>
              <a:t>This will clear all waveform data and restart the simulation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E30BB-1904-4143-B5AB-9423390E22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0229" y="1932709"/>
            <a:ext cx="8396437" cy="42893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5818909" y="2358341"/>
            <a:ext cx="4207758" cy="2884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58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24 – </a:t>
            </a:r>
            <a:r>
              <a:rPr lang="en-US" dirty="0"/>
              <a:t>To rerun the simulation, select the </a:t>
            </a:r>
            <a:r>
              <a:rPr lang="en-US" b="1" dirty="0"/>
              <a:t>Run button </a:t>
            </a:r>
            <a:r>
              <a:rPr lang="en-US" dirty="0"/>
              <a:t>on the menu. The simulation will stop automatically.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B4BBD-78F3-4F55-B248-DE85D6989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8635" y="1845692"/>
            <a:ext cx="8465129" cy="43819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4038600" y="2109610"/>
            <a:ext cx="360727" cy="268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964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25 –  </a:t>
            </a:r>
            <a:r>
              <a:rPr lang="en-US" dirty="0"/>
              <a:t>When the simulation completes, you will see the highlighted line in the test bench.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2D023-066D-4BAB-8A5D-7998889941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985" y="1944622"/>
            <a:ext cx="8347945" cy="4205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6096000" y="4537110"/>
            <a:ext cx="3899930" cy="310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196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26 –  </a:t>
            </a:r>
            <a:r>
              <a:rPr lang="en-US" dirty="0"/>
              <a:t>Selecting the </a:t>
            </a:r>
            <a:r>
              <a:rPr lang="en-US" b="1" dirty="0"/>
              <a:t>waveform tab</a:t>
            </a:r>
            <a:r>
              <a:rPr lang="en-US" dirty="0"/>
              <a:t> again will show all the signals for the UUT.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71082-640E-4420-96B0-4E3A464DA6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176" y="1891798"/>
            <a:ext cx="8260606" cy="43109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5860473" y="3429001"/>
            <a:ext cx="4004980" cy="14062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628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27 –  </a:t>
            </a:r>
            <a:r>
              <a:rPr lang="en-US" dirty="0"/>
              <a:t>If you make changes to the source code, you need to relaunch the simulation. This can be achieved using the relaunch button on the menu.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FFDF0-AF47-4FFB-85A0-ADD24675D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043" y="1878675"/>
            <a:ext cx="8315302" cy="4328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5637401" y="2147455"/>
            <a:ext cx="243854" cy="2203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334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28 –  </a:t>
            </a:r>
            <a:r>
              <a:rPr lang="en-US" dirty="0"/>
              <a:t>With the simulation complete, we are now ready to implement the design. Close the </a:t>
            </a:r>
            <a:r>
              <a:rPr lang="en-US" b="1" dirty="0"/>
              <a:t>simulation view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54B269-7669-48F8-9C45-4220767E83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1155" y="1908464"/>
            <a:ext cx="8356911" cy="4222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9026555" y="2265217"/>
            <a:ext cx="981512" cy="3857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974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156F83-AA19-4CBF-A3E6-C8751926048F}"/>
              </a:ext>
            </a:extLst>
          </p:cNvPr>
          <p:cNvSpPr/>
          <p:nvPr/>
        </p:nvSpPr>
        <p:spPr>
          <a:xfrm>
            <a:off x="1979801" y="4257081"/>
            <a:ext cx="7105475" cy="1615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791823" y="1813266"/>
            <a:ext cx="2860647" cy="1936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29 – </a:t>
            </a:r>
            <a:r>
              <a:rPr lang="en-US" dirty="0"/>
              <a:t>When asked to confirm, click </a:t>
            </a:r>
            <a:r>
              <a:rPr lang="en-US" b="1" dirty="0"/>
              <a:t>OK</a:t>
            </a:r>
            <a:r>
              <a:rPr lang="en-US" dirty="0"/>
              <a:t>. If a save waveform dialog pops up, select </a:t>
            </a:r>
            <a:r>
              <a:rPr lang="en-US" b="1" dirty="0"/>
              <a:t>Discard</a:t>
            </a:r>
            <a:r>
              <a:rPr lang="en-US" dirty="0"/>
              <a:t>.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D18B0-59D5-45B5-849E-A8BAD932F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219" y="1977343"/>
            <a:ext cx="2352675" cy="1628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4437775" y="3095538"/>
            <a:ext cx="872455" cy="4168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904074-4186-4E37-84D6-5760665C4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475" y="4400463"/>
            <a:ext cx="6334125" cy="13049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8D9E7F2-0510-45B4-8BB0-1C68004106FD}"/>
              </a:ext>
            </a:extLst>
          </p:cNvPr>
          <p:cNvSpPr/>
          <p:nvPr/>
        </p:nvSpPr>
        <p:spPr>
          <a:xfrm>
            <a:off x="5058561" y="5259896"/>
            <a:ext cx="821203" cy="3218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503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30 –  </a:t>
            </a:r>
            <a:r>
              <a:rPr lang="en-US" dirty="0"/>
              <a:t>To synthesize the design, click the </a:t>
            </a:r>
            <a:r>
              <a:rPr lang="en-US" b="1" dirty="0"/>
              <a:t>green run arrow </a:t>
            </a:r>
            <a:r>
              <a:rPr lang="en-US" dirty="0"/>
              <a:t>and select </a:t>
            </a:r>
            <a:r>
              <a:rPr lang="en-US" b="1" dirty="0"/>
              <a:t>Run Synthesis</a:t>
            </a:r>
            <a:r>
              <a:rPr lang="en-US" dirty="0"/>
              <a:t>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70D69-247E-42B0-9953-CEF46DD1F0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2130" y="1870401"/>
            <a:ext cx="8319656" cy="43537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2754766" y="2163124"/>
            <a:ext cx="1149291" cy="681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604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39291" y="1854926"/>
            <a:ext cx="5181600" cy="41278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31 –  </a:t>
            </a:r>
            <a:r>
              <a:rPr lang="en-US" dirty="0"/>
              <a:t>On the Launch Runs dialog, select the number of jobs you want to run on your system and click </a:t>
            </a:r>
            <a:r>
              <a:rPr lang="en-US" b="1" dirty="0"/>
              <a:t>OK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709E3C-FB80-4FD9-B2F5-EB1EF2CAE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272" y="2044956"/>
            <a:ext cx="4838700" cy="3781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3447875" y="3590488"/>
            <a:ext cx="4152551" cy="4026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6153B-B281-451D-A25D-64765AB509E9}"/>
              </a:ext>
            </a:extLst>
          </p:cNvPr>
          <p:cNvSpPr/>
          <p:nvPr/>
        </p:nvSpPr>
        <p:spPr>
          <a:xfrm>
            <a:off x="6077124" y="5296079"/>
            <a:ext cx="910905" cy="4026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399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39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32 –  </a:t>
            </a:r>
            <a:r>
              <a:rPr lang="en-US" dirty="0"/>
              <a:t>When synthesis is complete, you will see a dialog box appear.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DE3D97-D2C4-4076-8B58-6FAF589B51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053" y="1880755"/>
            <a:ext cx="8395855" cy="43499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5010869" y="3252971"/>
            <a:ext cx="1658379" cy="1528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2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Pre-Lab</a:t>
            </a:r>
            <a:br>
              <a:rPr lang="en-US" dirty="0"/>
            </a:br>
            <a:r>
              <a:rPr lang="en-US" sz="4000" dirty="0"/>
              <a:t>Workshop Pre-requisites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84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783434" y="2167357"/>
            <a:ext cx="3597751" cy="31009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33 –  </a:t>
            </a:r>
            <a:r>
              <a:rPr lang="en-US" dirty="0"/>
              <a:t>Select </a:t>
            </a:r>
            <a:r>
              <a:rPr lang="en-US" b="1" dirty="0"/>
              <a:t>Open Synthesized Design</a:t>
            </a:r>
            <a:r>
              <a:rPr lang="en-US" dirty="0"/>
              <a:t>.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37B9DC-C2F7-4F54-B6BC-4898D103D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7747" y="2358268"/>
            <a:ext cx="3048000" cy="2762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4303553" y="3632433"/>
            <a:ext cx="2541864" cy="4613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277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34 –  </a:t>
            </a:r>
            <a:r>
              <a:rPr lang="en-US" dirty="0"/>
              <a:t>This will open the synthesis view. From the menu layout, select </a:t>
            </a:r>
            <a:r>
              <a:rPr lang="en-US" b="1" dirty="0"/>
              <a:t>I/O Planning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EE1A4-38D1-4165-88BF-464B7BBAAB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4109" y="1863437"/>
            <a:ext cx="8271163" cy="42949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3415145" y="1969456"/>
            <a:ext cx="1012842" cy="16327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390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35 –  </a:t>
            </a:r>
            <a:r>
              <a:rPr lang="en-US" dirty="0"/>
              <a:t>Expand the </a:t>
            </a:r>
            <a:r>
              <a:rPr lang="en-US" b="1" dirty="0" err="1"/>
              <a:t>Data_In</a:t>
            </a:r>
            <a:r>
              <a:rPr lang="en-US" b="1" dirty="0"/>
              <a:t>, Result and Scalar Ports </a:t>
            </a:r>
            <a:r>
              <a:rPr lang="en-US" dirty="0"/>
              <a:t>and assign them to pins. All EXCEPT the clock pin can be assigned to any pin.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76629-5254-49E4-AA28-A7A66287A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644" y="1910415"/>
            <a:ext cx="8400354" cy="42736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2818701" y="4790114"/>
            <a:ext cx="7203297" cy="13002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11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543573" y="2224032"/>
            <a:ext cx="8707773" cy="2968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36 –  </a:t>
            </a:r>
            <a:r>
              <a:rPr lang="en-US" dirty="0"/>
              <a:t>Assign the </a:t>
            </a:r>
            <a:r>
              <a:rPr lang="en-US" b="1" dirty="0"/>
              <a:t>clock pin to L16. </a:t>
            </a:r>
            <a:r>
              <a:rPr lang="en-US" dirty="0"/>
              <a:t>Clocks have to be assigned to clock capable pins.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AA13C-C403-4181-8964-8CA71D3833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0308" y="2419943"/>
            <a:ext cx="7907773" cy="25815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1940654" y="3869612"/>
            <a:ext cx="7689907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02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543573" y="2224032"/>
            <a:ext cx="8707773" cy="2968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37 –  </a:t>
            </a:r>
            <a:r>
              <a:rPr lang="en-US" dirty="0"/>
              <a:t>Ensure the </a:t>
            </a:r>
            <a:r>
              <a:rPr lang="en-US" b="1" dirty="0"/>
              <a:t>IO Standard </a:t>
            </a:r>
            <a:r>
              <a:rPr lang="en-US" dirty="0"/>
              <a:t>is set to </a:t>
            </a:r>
            <a:r>
              <a:rPr lang="en-US" b="1" dirty="0"/>
              <a:t>LVCMOS18.</a:t>
            </a:r>
            <a:r>
              <a:rPr lang="en-US" dirty="0"/>
              <a:t> Do not leave it as default because this will lead to a failure to implement and generate a bitstream.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63181-EE3F-47A8-950D-5F966E6C03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9822" y="2367841"/>
            <a:ext cx="8386287" cy="259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6912973" y="3272083"/>
            <a:ext cx="1900251" cy="1602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920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38 – </a:t>
            </a:r>
            <a:r>
              <a:rPr lang="en-US" dirty="0"/>
              <a:t>Save the </a:t>
            </a:r>
            <a:r>
              <a:rPr lang="en-US" b="1" dirty="0"/>
              <a:t>Constraints</a:t>
            </a:r>
            <a:r>
              <a:rPr lang="en-US" dirty="0"/>
              <a:t> we just edited.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E75DD-CA80-4F16-BF45-7090453807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0255" y="1967344"/>
            <a:ext cx="8208817" cy="41129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1761689" y="2090843"/>
            <a:ext cx="1023456" cy="4510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390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81B5ED-81D3-47A5-9920-1246FC10D815}"/>
              </a:ext>
            </a:extLst>
          </p:cNvPr>
          <p:cNvSpPr/>
          <p:nvPr/>
        </p:nvSpPr>
        <p:spPr>
          <a:xfrm>
            <a:off x="4597167" y="3986183"/>
            <a:ext cx="2743200" cy="2370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09643" y="1754250"/>
            <a:ext cx="6149131" cy="2163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39 – </a:t>
            </a:r>
            <a:r>
              <a:rPr lang="en-US" dirty="0"/>
              <a:t>This will present two new dialogs. Click </a:t>
            </a:r>
            <a:r>
              <a:rPr lang="en-US" b="1" dirty="0"/>
              <a:t>OK</a:t>
            </a:r>
            <a:r>
              <a:rPr lang="en-US" dirty="0"/>
              <a:t> on the first and enter a </a:t>
            </a:r>
            <a:r>
              <a:rPr lang="en-US" b="1" dirty="0"/>
              <a:t>file name </a:t>
            </a:r>
            <a:r>
              <a:rPr lang="en-US" dirty="0"/>
              <a:t>for the second.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70AA3E5-2A53-430E-87B9-415C63CB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2545" y="1865458"/>
            <a:ext cx="5838825" cy="19526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7717872" y="3346454"/>
            <a:ext cx="813732" cy="319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88255E-2AF6-4F8D-BAF8-5122A5A49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8169" y="4038668"/>
            <a:ext cx="2454446" cy="21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58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40 – </a:t>
            </a:r>
            <a:r>
              <a:rPr lang="en-US" dirty="0"/>
              <a:t>Close the </a:t>
            </a:r>
            <a:r>
              <a:rPr lang="en-US" b="1" dirty="0"/>
              <a:t>Synthesis View</a:t>
            </a:r>
            <a:r>
              <a:rPr lang="en-US" dirty="0"/>
              <a:t>.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B1A7315-1332-4F6E-8DDF-7BD181BC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964" y="1819331"/>
            <a:ext cx="8544604" cy="43969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9789952" y="2090843"/>
            <a:ext cx="385893" cy="375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822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4404221" y="2592198"/>
            <a:ext cx="3045203" cy="1921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41 – </a:t>
            </a:r>
            <a:r>
              <a:rPr lang="en-US" dirty="0"/>
              <a:t>Confirm the decision to close by clicking </a:t>
            </a:r>
            <a:r>
              <a:rPr lang="en-US" b="1" dirty="0"/>
              <a:t>OK</a:t>
            </a:r>
            <a:r>
              <a:rPr lang="en-US" dirty="0"/>
              <a:t>. This will take us back to the project manager view.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13B4F2-D818-41FF-8675-23EFB5D66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975" y="2732058"/>
            <a:ext cx="2790825" cy="1628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 flipH="1">
            <a:off x="5301842" y="3775046"/>
            <a:ext cx="989900" cy="509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32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49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42 – </a:t>
            </a:r>
            <a:r>
              <a:rPr lang="en-US" dirty="0"/>
              <a:t>We are now ready to </a:t>
            </a:r>
            <a:r>
              <a:rPr lang="en-US" b="1" dirty="0"/>
              <a:t>Run Implementation</a:t>
            </a:r>
            <a:r>
              <a:rPr lang="en-US" dirty="0"/>
              <a:t>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FDA5D-CA7E-40B3-9F02-ECA3DD6A90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976" y="1818644"/>
            <a:ext cx="8394005" cy="44386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2805418" y="2011896"/>
            <a:ext cx="1149292" cy="570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74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Required 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8911A5-75CE-4CF8-BECB-C47A2BA8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is no required hardware for this course.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3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256639" y="2090843"/>
            <a:ext cx="6635692" cy="2053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43 – </a:t>
            </a:r>
            <a:r>
              <a:rPr lang="en-US" dirty="0"/>
              <a:t>Click </a:t>
            </a:r>
            <a:r>
              <a:rPr lang="en-US" b="1" dirty="0"/>
              <a:t>Yes</a:t>
            </a:r>
            <a:r>
              <a:rPr lang="en-US" dirty="0"/>
              <a:t> when the Synthesis Out-of-Date dialog pops up.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D52E7D-4B79-47B2-AC7F-D70FB550A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00" y="2267856"/>
            <a:ext cx="5981700" cy="1666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 flipH="1">
            <a:off x="5619750" y="3361170"/>
            <a:ext cx="989900" cy="509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032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927059" y="1770188"/>
            <a:ext cx="5226341" cy="40834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44 – </a:t>
            </a:r>
            <a:r>
              <a:rPr lang="en-US" dirty="0"/>
              <a:t>Select </a:t>
            </a:r>
            <a:r>
              <a:rPr lang="en-US" b="1" dirty="0"/>
              <a:t>OK </a:t>
            </a:r>
            <a:r>
              <a:rPr lang="en-US" dirty="0"/>
              <a:t>on the Lunch Runs dialog.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A26DC-408D-41F4-A688-CF622B53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832" y="1932793"/>
            <a:ext cx="4838700" cy="3781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 flipH="1">
            <a:off x="5950376" y="5159521"/>
            <a:ext cx="989900" cy="509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434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468072" y="1754249"/>
            <a:ext cx="8707773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45 – </a:t>
            </a:r>
            <a:r>
              <a:rPr lang="en-US" dirty="0"/>
              <a:t>When the implementation completes, you will see a dialog appear. Select </a:t>
            </a:r>
            <a:r>
              <a:rPr lang="en-US" b="1" dirty="0"/>
              <a:t>Generate Bitstream</a:t>
            </a:r>
            <a:r>
              <a:rPr lang="en-US" dirty="0"/>
              <a:t>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A69E6-2ECE-44E5-A590-83B933C0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1931008"/>
            <a:ext cx="4429125" cy="411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990E4-EA37-47A5-8CBA-1E5A28F1B332}"/>
              </a:ext>
            </a:extLst>
          </p:cNvPr>
          <p:cNvSpPr/>
          <p:nvPr/>
        </p:nvSpPr>
        <p:spPr>
          <a:xfrm>
            <a:off x="3976255" y="3512127"/>
            <a:ext cx="3726872" cy="11605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7675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489122" y="2183875"/>
            <a:ext cx="4228749" cy="33135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46 – </a:t>
            </a:r>
            <a:r>
              <a:rPr lang="en-US" dirty="0"/>
              <a:t>A dialog box will appear when the bitstream generates. Congratulations you have completed your first Vivado FPGA implementation.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4A8CF7-047F-4E9A-A3B8-10BAEC092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489" y="2328212"/>
            <a:ext cx="37528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40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Lab 5</a:t>
            </a:r>
            <a:br>
              <a:rPr lang="en-US" dirty="0"/>
            </a:br>
            <a:r>
              <a:rPr lang="en-US" sz="4000" dirty="0"/>
              <a:t>Intermediate Vivado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75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04302" y="1598528"/>
            <a:ext cx="8339947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Open the project created in part one.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7C86F1-2A28-4C38-A68B-A00A99533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124" y="1718823"/>
            <a:ext cx="8096301" cy="4345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2209609" y="3197073"/>
            <a:ext cx="746621" cy="231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95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04302" y="1598529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 – </a:t>
            </a:r>
            <a:r>
              <a:rPr lang="en-US" dirty="0"/>
              <a:t>This will open in project management view. Click on </a:t>
            </a:r>
            <a:r>
              <a:rPr lang="en-US" b="1" dirty="0"/>
              <a:t>Create Block Diagram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F7453-5501-4A0C-B919-A9315EC62C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523" y="1737558"/>
            <a:ext cx="8026804" cy="40712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2038523" y="3080629"/>
            <a:ext cx="956347" cy="3483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041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833768" y="2279716"/>
            <a:ext cx="3875715" cy="2621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 – </a:t>
            </a:r>
            <a:r>
              <a:rPr lang="en-US" dirty="0"/>
              <a:t>Leave the predefined name and locations unchanged and click </a:t>
            </a:r>
            <a:r>
              <a:rPr lang="en-US" b="1" dirty="0"/>
              <a:t>OK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56592B-30DD-42C3-998C-0EC09905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671" y="2458403"/>
            <a:ext cx="3676650" cy="2305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5599699" y="4271675"/>
            <a:ext cx="956347" cy="386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FE054-DC9B-4891-B5F9-D574FF9706AF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514524D-EB92-495B-8CA5-7057D0ED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861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04302" y="1598529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 – </a:t>
            </a:r>
            <a:r>
              <a:rPr lang="en-US" dirty="0"/>
              <a:t>Undock the block diagram window and maximize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44696-39E2-431D-AF8D-6E74BDE61E83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C8216A-71DE-47B4-A2B8-31CC64E583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227" y="1745164"/>
            <a:ext cx="8069326" cy="40559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9773174" y="2279716"/>
            <a:ext cx="299081" cy="242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009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04302" y="1598529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59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 – </a:t>
            </a:r>
            <a:r>
              <a:rPr lang="en-US" dirty="0"/>
              <a:t>We are going to add in new IP. Click on the </a:t>
            </a:r>
            <a:r>
              <a:rPr lang="en-US" b="1" dirty="0"/>
              <a:t>+ button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864AB9-9643-49D1-B3DB-F686BEE26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1746" y="1696085"/>
            <a:ext cx="8066802" cy="41510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5263393" y="3724152"/>
            <a:ext cx="1749803" cy="394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364F4-1447-43AE-981C-F90912A328D4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141302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Downloads and Installations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04D288-B5A5-43B3-B79B-66D3378E5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94382"/>
              </p:ext>
            </p:extLst>
          </p:nvPr>
        </p:nvGraphicFramePr>
        <p:xfrm>
          <a:off x="898867" y="2028360"/>
          <a:ext cx="10394266" cy="110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3909">
                  <a:extLst>
                    <a:ext uri="{9D8B030D-6E8A-4147-A177-3AD203B41FA5}">
                      <a16:colId xmlns:a16="http://schemas.microsoft.com/office/drawing/2014/main" val="1523695496"/>
                    </a:ext>
                  </a:extLst>
                </a:gridCol>
                <a:gridCol w="5200357">
                  <a:extLst>
                    <a:ext uri="{9D8B030D-6E8A-4147-A177-3AD203B41FA5}">
                      <a16:colId xmlns:a16="http://schemas.microsoft.com/office/drawing/2014/main" val="187561519"/>
                    </a:ext>
                  </a:extLst>
                </a:gridCol>
              </a:tblGrid>
              <a:tr h="550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Vitis 2021.1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Download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087750"/>
                  </a:ext>
                </a:extLst>
              </a:tr>
              <a:tr h="550228">
                <a:tc>
                  <a:txBody>
                    <a:bodyPr/>
                    <a:lstStyle/>
                    <a:p>
                      <a:r>
                        <a:rPr lang="en-US" dirty="0"/>
                        <a:t>Source Project Files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Download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02057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402685E-52D5-405B-AD52-FF036233E190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Download and install the following at least one day prior to the workshop. This may take a significant amount of time and drive space.  </a:t>
            </a:r>
          </a:p>
        </p:txBody>
      </p:sp>
    </p:spTree>
    <p:extLst>
      <p:ext uri="{BB962C8B-B14F-4D97-AF65-F5344CB8AC3E}">
        <p14:creationId xmlns:p14="http://schemas.microsoft.com/office/powerpoint/2010/main" val="4069489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322040" y="1598529"/>
            <a:ext cx="5167619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 – </a:t>
            </a:r>
            <a:r>
              <a:rPr lang="en-US" dirty="0"/>
              <a:t>Select the </a:t>
            </a:r>
            <a:r>
              <a:rPr lang="en-US" b="1" dirty="0"/>
              <a:t>FIFO Generator</a:t>
            </a:r>
            <a:r>
              <a:rPr lang="en-US" dirty="0"/>
              <a:t>. This will add a FIFO to the block diagram.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EA81EC-9AFE-40AB-878D-972B766E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838" y="1689039"/>
            <a:ext cx="4917013" cy="41485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4548145" y="4327046"/>
            <a:ext cx="1986879" cy="394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345F3E-2392-44D7-BF9A-68C65EB00C39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1038169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04302" y="1598529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 – </a:t>
            </a:r>
            <a:r>
              <a:rPr lang="en-US" dirty="0"/>
              <a:t>Double click on the </a:t>
            </a:r>
            <a:r>
              <a:rPr lang="en-US" b="1" dirty="0"/>
              <a:t>FIFO Generator </a:t>
            </a:r>
            <a:r>
              <a:rPr lang="en-US" dirty="0"/>
              <a:t>to customize it.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B18643-33A5-4A10-B81C-F742227D5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439" y="1670144"/>
            <a:ext cx="8173672" cy="4206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5199373" y="3231718"/>
            <a:ext cx="1749803" cy="14325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50FDC4-26FF-44BE-B7EC-1369E8E1124B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4224953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28426" y="1598529"/>
            <a:ext cx="6207853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8 – </a:t>
            </a:r>
            <a:r>
              <a:rPr lang="en-US" dirty="0"/>
              <a:t>Leave the first page unchanged.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D3D969E-0993-4F77-A613-1DB9BDB2E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879" y="1666054"/>
            <a:ext cx="5967574" cy="42142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B16766-4E92-4AF1-8D34-C9FB2CC64302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2702985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28426" y="1598529"/>
            <a:ext cx="6207853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9 – </a:t>
            </a:r>
            <a:r>
              <a:rPr lang="en-US" dirty="0"/>
              <a:t>Change the Write and Read Width to be </a:t>
            </a:r>
            <a:r>
              <a:rPr lang="en-US" b="1" dirty="0"/>
              <a:t>8 bits</a:t>
            </a:r>
            <a:r>
              <a:rPr lang="en-US" dirty="0"/>
              <a:t>.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4416A2-7192-43AA-AAC1-697FE066B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434" y="1664242"/>
            <a:ext cx="5970140" cy="42160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2DC561-0A0A-48F0-B760-580271C4E873}"/>
              </a:ext>
            </a:extLst>
          </p:cNvPr>
          <p:cNvSpPr/>
          <p:nvPr/>
        </p:nvSpPr>
        <p:spPr>
          <a:xfrm>
            <a:off x="5185096" y="3125878"/>
            <a:ext cx="1257649" cy="3031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89628-2B49-4E7F-91E5-C51616B2F528}"/>
              </a:ext>
            </a:extLst>
          </p:cNvPr>
          <p:cNvSpPr/>
          <p:nvPr/>
        </p:nvSpPr>
        <p:spPr>
          <a:xfrm>
            <a:off x="5185096" y="3429000"/>
            <a:ext cx="1257649" cy="3031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B67149-29D1-4939-A6CD-BA059E5EDE93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3139504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28426" y="1598529"/>
            <a:ext cx="6207853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10 – </a:t>
            </a:r>
            <a:r>
              <a:rPr lang="en-US" dirty="0"/>
              <a:t>Leave the third page unchanged.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3CF1AE-ECB6-43EB-B471-131589CAC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876" y="1736781"/>
            <a:ext cx="5767268" cy="40727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3212F74-362B-493E-91C4-D8314721AB71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48930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28426" y="1598529"/>
            <a:ext cx="6207853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11 – </a:t>
            </a:r>
            <a:r>
              <a:rPr lang="en-US" dirty="0"/>
              <a:t>Leave the fourth page unchanged.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2AB678-F3F3-46FB-9B5E-F0CB9F97A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586" y="1667448"/>
            <a:ext cx="6002159" cy="4238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A9C1FB-F4B4-403A-8683-2EB7CD97AF96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1916159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028426" y="1598529"/>
            <a:ext cx="6207853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12 – </a:t>
            </a:r>
            <a:r>
              <a:rPr lang="en-US" dirty="0"/>
              <a:t>Leave the final page unchanged. Note that the FIFO OP are unregistered. Click </a:t>
            </a:r>
            <a:r>
              <a:rPr lang="en-US" b="1" dirty="0"/>
              <a:t>OK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230929-77CB-47D6-BC77-7162DC4CE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483" y="1677002"/>
            <a:ext cx="5964572" cy="4212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8100565" y="5585974"/>
            <a:ext cx="538697" cy="3031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20CE0-B565-48E5-81CC-57250A6794CD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16930015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13 – </a:t>
            </a:r>
            <a:r>
              <a:rPr lang="en-US" dirty="0"/>
              <a:t>Click back on the Vivado Project Management view you will see the block diagram under the design sources.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02392-E2B7-477F-97F8-3C324EF0A896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9DC70-C2AA-479F-8150-64CA291D7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311" y="1911927"/>
            <a:ext cx="8039580" cy="40807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272505" y="2260060"/>
            <a:ext cx="1749803" cy="1361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161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14 – </a:t>
            </a:r>
            <a:r>
              <a:rPr lang="en-US" dirty="0"/>
              <a:t>Right click on the average RTL block and select </a:t>
            </a:r>
            <a:r>
              <a:rPr lang="en-US" b="1" dirty="0"/>
              <a:t>Add Module to Block Design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5C4FA6-A192-45CC-997C-DB9490338669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D8ADAD-C7F6-46B6-8E87-E67338554F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99" y="1936173"/>
            <a:ext cx="8028709" cy="40559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267607" y="2832568"/>
            <a:ext cx="2666651" cy="2272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229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69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15 – </a:t>
            </a:r>
            <a:r>
              <a:rPr lang="en-US" dirty="0"/>
              <a:t>This will add the average block to the block diagram.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DA3649-23CE-4020-ABF8-3F5038F0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715" y="1872912"/>
            <a:ext cx="8151452" cy="41946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5435125" y="3332860"/>
            <a:ext cx="1316054" cy="16151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268EE-4417-4F10-B2BB-2E0AEC6DA996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267930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E701E-CACE-41D3-8AC3-88B27FF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Lab 4</a:t>
            </a:r>
            <a:br>
              <a:rPr lang="en-US" dirty="0"/>
            </a:br>
            <a:r>
              <a:rPr lang="en-US" sz="4000" dirty="0"/>
              <a:t>Overview and Introduction to Vivado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057E-7276-4FC4-A964-6A9D52AC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0AFF4-65BF-4002-BED6-C19FAA5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77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16 – </a:t>
            </a:r>
            <a:r>
              <a:rPr lang="en-US" dirty="0"/>
              <a:t>Expand the FIFO Write and Read Interfaces.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C3306F-6D70-47E4-9AFC-81E49B0B9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535" y="1893101"/>
            <a:ext cx="8050140" cy="4142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5375305" y="3429000"/>
            <a:ext cx="1439388" cy="1920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C40B0-DF45-47FB-B260-DCEBFCA0F839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65440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17 – </a:t>
            </a:r>
            <a:r>
              <a:rPr lang="en-US" dirty="0"/>
              <a:t>Make the </a:t>
            </a:r>
            <a:r>
              <a:rPr lang="en-US" dirty="0" err="1"/>
              <a:t>Clk</a:t>
            </a:r>
            <a:r>
              <a:rPr lang="en-US" dirty="0"/>
              <a:t>, Reset, Result, Valid and FIFO Write interfaces external by right-clicking on each pin and selecting </a:t>
            </a:r>
            <a:r>
              <a:rPr lang="en-US" b="1" dirty="0"/>
              <a:t>Make External</a:t>
            </a:r>
            <a:r>
              <a:rPr lang="en-US" dirty="0"/>
              <a:t>. Connect the remaining interfaces as below.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69D2E3-B201-4F01-98C5-6C6798257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357" y="1877148"/>
            <a:ext cx="8073593" cy="4154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4610764" y="3005775"/>
            <a:ext cx="2922549" cy="20276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98B06-6A11-4373-BB8F-5D6170661D12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36249774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18 – </a:t>
            </a:r>
            <a:r>
              <a:rPr lang="en-US" dirty="0"/>
              <a:t>Click on </a:t>
            </a:r>
            <a:r>
              <a:rPr lang="en-US" b="1" dirty="0"/>
              <a:t>Validate Design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69D2E3-B201-4F01-98C5-6C6798257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357" y="1877148"/>
            <a:ext cx="8073593" cy="4154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510954" y="1946245"/>
            <a:ext cx="935211" cy="5117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B1AFB-57CA-4568-A8BD-20236B64621E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4284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80095" y="2644841"/>
            <a:ext cx="5595457" cy="15664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19 – </a:t>
            </a:r>
            <a:r>
              <a:rPr lang="en-US" dirty="0"/>
              <a:t>The validated design should result in no error or critical warnings. Click </a:t>
            </a:r>
            <a:r>
              <a:rPr lang="en-US" b="1" dirty="0"/>
              <a:t>OK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F168BEA-21D7-44E2-AC5B-6F4DEBE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187" y="2771775"/>
            <a:ext cx="5381625" cy="1314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5729680" y="3636601"/>
            <a:ext cx="780177" cy="341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436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20 – </a:t>
            </a:r>
            <a:r>
              <a:rPr lang="en-US" dirty="0"/>
              <a:t>Re-dock the block diagram window into the Vivado Project Manager.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AD407D0-8B00-417D-9C1D-28C927C57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578" y="1889031"/>
            <a:ext cx="8099405" cy="4167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9330762" y="1805139"/>
            <a:ext cx="935211" cy="5117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6B7A6-5D04-49A2-9EC0-A215915E15FC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2395122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21 – </a:t>
            </a:r>
            <a:r>
              <a:rPr lang="en-US" dirty="0"/>
              <a:t>Click on the </a:t>
            </a:r>
            <a:r>
              <a:rPr lang="en-US" b="1" dirty="0"/>
              <a:t>Zoom Fit </a:t>
            </a:r>
            <a:r>
              <a:rPr lang="en-US" dirty="0"/>
              <a:t>button to fit the design to the window.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DC3B68-E21F-4992-A878-D52195803A01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30EA6-9248-4CB1-BFB6-0144B9171E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3894" y="1946808"/>
            <a:ext cx="7944209" cy="40386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5562570" y="2564067"/>
            <a:ext cx="976775" cy="5117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925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22 – </a:t>
            </a:r>
            <a:r>
              <a:rPr lang="en-US" dirty="0"/>
              <a:t>Right click on the block diagram design under the Design Sources tab and select </a:t>
            </a:r>
            <a:r>
              <a:rPr lang="en-US" b="1" dirty="0"/>
              <a:t>Create HDL Wrapper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FD4F81-D21F-4880-A6EB-3D890E48AA8D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473D7-D747-4081-994A-61C67FF732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99" y="1901536"/>
            <a:ext cx="7987146" cy="40905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221371" y="2564067"/>
            <a:ext cx="2105637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138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590487" y="1937856"/>
            <a:ext cx="5020113" cy="2936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23 – </a:t>
            </a:r>
            <a:r>
              <a:rPr lang="en-US" dirty="0"/>
              <a:t>Allow Vivado to manage the wrapper and click </a:t>
            </a:r>
            <a:r>
              <a:rPr lang="en-US" b="1" dirty="0"/>
              <a:t>OK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27743-4CF2-4CCA-81E6-0E6789A68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0" y="2085975"/>
            <a:ext cx="4762500" cy="2686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4200241" y="3750066"/>
            <a:ext cx="3215627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666075-B998-4B2B-9639-2CF6A8BA69C1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1672729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24 – </a:t>
            </a:r>
            <a:r>
              <a:rPr lang="en-US" dirty="0"/>
              <a:t>Expand the newly created wrapper and you will see the entire design.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6F5B3E-B718-4EBE-AFE5-9F5565C54C2D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C7BA1-3FE6-4CD3-8FEA-2F53083AF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525" y="1896729"/>
            <a:ext cx="8071366" cy="4138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266240" y="2481418"/>
            <a:ext cx="2220160" cy="14532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8990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79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25 – </a:t>
            </a:r>
            <a:r>
              <a:rPr lang="en-US" dirty="0"/>
              <a:t>Run the Synthesis.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8F3830-F074-4177-AC6E-FF1EBA18D30B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18A3A-8D27-400C-AB68-31926471BB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5383" y="1917368"/>
            <a:ext cx="8042565" cy="4097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642855" y="2192947"/>
            <a:ext cx="1115736" cy="5166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89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04302" y="1672046"/>
            <a:ext cx="8339947" cy="3439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– </a:t>
            </a:r>
            <a:r>
              <a:rPr lang="en-US" dirty="0"/>
              <a:t>Open </a:t>
            </a:r>
            <a:r>
              <a:rPr lang="en-US" dirty="0" err="1"/>
              <a:t>Vivado</a:t>
            </a:r>
            <a:r>
              <a:rPr lang="en-US" dirty="0"/>
              <a:t> 2021.1.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 </a:t>
            </a:r>
          </a:p>
        </p:txBody>
      </p:sp>
      <p:pic>
        <p:nvPicPr>
          <p:cNvPr id="11" name="Picture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6E7733C-5E82-42C5-B2D7-33D64B4803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4629" y="1892273"/>
            <a:ext cx="8084073" cy="30734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2298583" y="2910980"/>
            <a:ext cx="746621" cy="1648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750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976382" y="1791476"/>
            <a:ext cx="3976381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26 – </a:t>
            </a:r>
            <a:r>
              <a:rPr lang="en-US" dirty="0"/>
              <a:t>On both resultant dialogs click </a:t>
            </a:r>
            <a:r>
              <a:rPr lang="en-US" b="1" dirty="0"/>
              <a:t>OK</a:t>
            </a:r>
            <a:r>
              <a:rPr lang="en-US" dirty="0"/>
              <a:t> and wait for synthesis to complete.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8822FB-AA22-41E2-AC60-92B64AA0C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662" y="1954299"/>
            <a:ext cx="3533446" cy="101369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2EB43F-2727-464D-B1D9-9A8915A69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661" y="3257842"/>
            <a:ext cx="3533445" cy="27613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8168E4-E4C2-4FF5-A8B4-5BD8D4DEF51F}"/>
              </a:ext>
            </a:extLst>
          </p:cNvPr>
          <p:cNvSpPr/>
          <p:nvPr/>
        </p:nvSpPr>
        <p:spPr>
          <a:xfrm>
            <a:off x="6233020" y="5603846"/>
            <a:ext cx="755010" cy="4153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6476301" y="2583808"/>
            <a:ext cx="654341" cy="384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9726F-B608-49D8-A567-213B4CE33023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352369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4307080" y="1791476"/>
            <a:ext cx="3290131" cy="3105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27 – </a:t>
            </a:r>
            <a:r>
              <a:rPr lang="en-US" dirty="0"/>
              <a:t>When synthesis completes, </a:t>
            </a:r>
            <a:r>
              <a:rPr lang="en-US" b="1" dirty="0"/>
              <a:t>Open the Synthesized Design.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327F9-5E3B-4D21-B4E9-5B7BA0974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0572" y="1936780"/>
            <a:ext cx="3048000" cy="27622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8168E4-E4C2-4FF5-A8B4-5BD8D4DEF51F}"/>
              </a:ext>
            </a:extLst>
          </p:cNvPr>
          <p:cNvSpPr/>
          <p:nvPr/>
        </p:nvSpPr>
        <p:spPr>
          <a:xfrm>
            <a:off x="5496742" y="4174830"/>
            <a:ext cx="886965" cy="4153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D1E725-7C68-4B9D-8937-6EE02B6D3F3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35180584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401226" y="1995169"/>
            <a:ext cx="5452217" cy="3791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28 – </a:t>
            </a:r>
            <a:r>
              <a:rPr lang="en-US" dirty="0"/>
              <a:t>If any critical warnings pop up, select </a:t>
            </a:r>
            <a:r>
              <a:rPr lang="en-US" b="1" dirty="0"/>
              <a:t>OK. </a:t>
            </a:r>
            <a:r>
              <a:rPr lang="en-US" dirty="0"/>
              <a:t>This is due to out of data constraints which we are about to address.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082B96-F0DC-4A05-9B2E-CDB973282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674" y="2123964"/>
            <a:ext cx="5133975" cy="35337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8168E4-E4C2-4FF5-A8B4-5BD8D4DEF51F}"/>
              </a:ext>
            </a:extLst>
          </p:cNvPr>
          <p:cNvSpPr/>
          <p:nvPr/>
        </p:nvSpPr>
        <p:spPr>
          <a:xfrm>
            <a:off x="5674407" y="5159005"/>
            <a:ext cx="1068225" cy="370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997AF-47A2-4856-B193-867CA29F6C4F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1146586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29 – </a:t>
            </a:r>
            <a:r>
              <a:rPr lang="en-US" dirty="0"/>
              <a:t>Change the I/O standard from default to </a:t>
            </a:r>
            <a:r>
              <a:rPr lang="en-US" b="1" dirty="0"/>
              <a:t>LVCMOS18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1CBF0F-F55F-4C9A-A812-5A3FD44F4F76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A586C-FF93-46B0-8248-2E690C6B7C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9377" y="1890806"/>
            <a:ext cx="8166787" cy="41220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7716473" y="4308765"/>
            <a:ext cx="1115736" cy="13826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4503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30 – </a:t>
            </a:r>
            <a:r>
              <a:rPr lang="en-US" dirty="0"/>
              <a:t>Assign the clock input to pin </a:t>
            </a:r>
            <a:r>
              <a:rPr lang="en-US" b="1" dirty="0"/>
              <a:t>L16. </a:t>
            </a:r>
            <a:r>
              <a:rPr lang="en-US" dirty="0"/>
              <a:t>Assign all other IO to pins of your choice.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E3EC9F-A9FC-47E0-A6A8-CEB90637D666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57FD39-404F-48B5-9299-3A4D8B0E67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515" y="1872990"/>
            <a:ext cx="7799685" cy="41862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170489" y="5217413"/>
            <a:ext cx="4845465" cy="337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740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31 – </a:t>
            </a:r>
            <a:r>
              <a:rPr lang="en-US" dirty="0"/>
              <a:t>Click on </a:t>
            </a:r>
            <a:r>
              <a:rPr lang="en-US" b="1" dirty="0"/>
              <a:t>Save Constraints</a:t>
            </a:r>
            <a:r>
              <a:rPr lang="en-US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85D23F-60AC-4DF2-A879-3AE784B79D4C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3F1C3-1D81-4201-8E47-551F3C586F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1901535"/>
            <a:ext cx="8042944" cy="4155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2257910" y="2167043"/>
            <a:ext cx="1062605" cy="337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8110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768367" y="1791476"/>
            <a:ext cx="6082018" cy="2176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32 – </a:t>
            </a:r>
            <a:r>
              <a:rPr lang="en-US" dirty="0"/>
              <a:t>If an out-of-date warning appears, click </a:t>
            </a:r>
            <a:r>
              <a:rPr lang="en-US" b="1" dirty="0"/>
              <a:t>OK</a:t>
            </a:r>
            <a:r>
              <a:rPr lang="en-US" dirty="0"/>
              <a:t>.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E2D89C-16C2-4597-9DD7-BA73F28FF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750" y="1873847"/>
            <a:ext cx="5838825" cy="1952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7743039" y="3340803"/>
            <a:ext cx="867561" cy="337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913495-AA94-42F6-B398-5CC1F72B68A9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24491084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33 – </a:t>
            </a:r>
            <a:r>
              <a:rPr lang="en-US" dirty="0"/>
              <a:t>From the sources tab, open the </a:t>
            </a:r>
            <a:r>
              <a:rPr lang="en-US" b="1" dirty="0"/>
              <a:t>IO constraints. </a:t>
            </a:r>
            <a:r>
              <a:rPr lang="en-US" dirty="0"/>
              <a:t>You will see the old pin out for the previous project and your new project. This is because we have evolved the original project.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F5054-7E8D-460F-BFCB-29AD4F08B0F6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19A32-0BFE-49F3-A988-737EC1C412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9609" y="1869527"/>
            <a:ext cx="7812591" cy="41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421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34 – </a:t>
            </a:r>
            <a:r>
              <a:rPr lang="en-US" dirty="0"/>
              <a:t>Select the old constraints (at the top of the file) and delete them. Save the file.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A66705-E59D-4A44-A11F-441482710261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978544-9E27-408F-B4CD-EA6D84F5F0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171" y="1859972"/>
            <a:ext cx="8118573" cy="41459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5507182" y="2424545"/>
            <a:ext cx="4517662" cy="2113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4262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89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35 –</a:t>
            </a:r>
            <a:r>
              <a:rPr lang="en-US" dirty="0"/>
              <a:t>Run the Implementation, Re run synthesis if you get an out of date warning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D0F80-3215-486F-9FF3-746120ABF8CF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F7538-A281-43C7-8F39-D0023E6D8A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1908463"/>
            <a:ext cx="8056418" cy="4121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449198" y="2173970"/>
            <a:ext cx="1777525" cy="481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65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894203" y="1598528"/>
            <a:ext cx="6384022" cy="4586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4: </a:t>
            </a:r>
            <a:r>
              <a:rPr lang="en-US" sz="2800" b="1" dirty="0"/>
              <a:t>Overview and Introduction to Vivado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 – </a:t>
            </a:r>
            <a:r>
              <a:rPr lang="en-US" dirty="0"/>
              <a:t>Click on </a:t>
            </a:r>
            <a:r>
              <a:rPr lang="en-US" b="1" dirty="0"/>
              <a:t>Create Project </a:t>
            </a:r>
            <a:r>
              <a:rPr lang="en-US" dirty="0"/>
              <a:t>– This will open the New Project Wizard – Click </a:t>
            </a:r>
            <a:r>
              <a:rPr lang="en-US" b="1" dirty="0"/>
              <a:t>Next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F1DA-0BE2-4D77-849B-7260C60F49E7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4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8E2B90-21BA-43C9-9376-92B8F28AD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84" y="1682673"/>
            <a:ext cx="6146716" cy="44133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C2F44C-367C-4F42-B6F7-77739E67F272}"/>
              </a:ext>
            </a:extLst>
          </p:cNvPr>
          <p:cNvSpPr/>
          <p:nvPr/>
        </p:nvSpPr>
        <p:spPr>
          <a:xfrm>
            <a:off x="7201758" y="5752163"/>
            <a:ext cx="629174" cy="258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556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367043" y="1791476"/>
            <a:ext cx="5153114" cy="40282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36 – </a:t>
            </a:r>
            <a:r>
              <a:rPr lang="en-US" dirty="0"/>
              <a:t>Click </a:t>
            </a:r>
            <a:r>
              <a:rPr lang="en-US" b="1" dirty="0"/>
              <a:t>OK</a:t>
            </a:r>
            <a:r>
              <a:rPr lang="en-US" dirty="0"/>
              <a:t> to run the implementation.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B6B031-C6FE-4D1C-AFAD-BE22AA066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554" y="1932793"/>
            <a:ext cx="4838700" cy="3781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6375163" y="5150259"/>
            <a:ext cx="965674" cy="481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37021-755C-4468-B87D-9906938635BB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7260556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4038599" y="1791476"/>
            <a:ext cx="3746383" cy="40482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37 – </a:t>
            </a:r>
            <a:r>
              <a:rPr lang="en-US" dirty="0"/>
              <a:t>Open the Block Design when design has built.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10AF22-EE5A-4DFE-B7A3-0AA2BDBFF01A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0FEB0-3FFA-4821-8EC1-DBBF609B33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7918" y="2029773"/>
            <a:ext cx="1576953" cy="35593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5428953" y="4151699"/>
            <a:ext cx="965674" cy="481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309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38 – </a:t>
            </a:r>
            <a:r>
              <a:rPr lang="en-US" dirty="0"/>
              <a:t>Select </a:t>
            </a:r>
            <a:r>
              <a:rPr lang="en-US" b="1" dirty="0"/>
              <a:t>Constraints</a:t>
            </a:r>
            <a:r>
              <a:rPr lang="en-US" dirty="0"/>
              <a:t> under Design Sources.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AEC74-ECD0-4C24-A261-2BF735BE81B3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6D6C3-7067-4286-A8AC-3B6FF1F82A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99" y="1880753"/>
            <a:ext cx="8049491" cy="4110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212983" y="3112075"/>
            <a:ext cx="1777525" cy="481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9922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39 – </a:t>
            </a:r>
            <a:r>
              <a:rPr lang="en-US" dirty="0"/>
              <a:t>Click on the </a:t>
            </a:r>
            <a:r>
              <a:rPr lang="en-US" b="1" dirty="0"/>
              <a:t>Add Source </a:t>
            </a:r>
            <a:r>
              <a:rPr lang="en-US" dirty="0"/>
              <a:t>button.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8DE96-673A-49EA-98F3-A13BFC4C4592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EF1FD6-6EF6-4C7B-B3BC-039B6FE507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99" y="1929245"/>
            <a:ext cx="8035637" cy="40951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754582" y="2468683"/>
            <a:ext cx="886691" cy="481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9978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853644" y="1696919"/>
            <a:ext cx="8484712" cy="4795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764643" y="1095524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40 – </a:t>
            </a:r>
            <a:r>
              <a:rPr lang="en-US" dirty="0"/>
              <a:t>Select </a:t>
            </a:r>
            <a:r>
              <a:rPr lang="en-US" b="1" dirty="0"/>
              <a:t>Add or Create Constraints.</a:t>
            </a:r>
            <a:r>
              <a:rPr lang="en-US" dirty="0"/>
              <a:t> Then </a:t>
            </a:r>
            <a:r>
              <a:rPr lang="en-US" b="1" dirty="0"/>
              <a:t>Create File</a:t>
            </a:r>
            <a:r>
              <a:rPr lang="en-US" dirty="0"/>
              <a:t>, enter the name </a:t>
            </a:r>
            <a:r>
              <a:rPr lang="en-US" b="1" dirty="0"/>
              <a:t>“timing” </a:t>
            </a:r>
            <a:r>
              <a:rPr lang="en-US" dirty="0"/>
              <a:t>for the file, and click </a:t>
            </a:r>
            <a:r>
              <a:rPr lang="en-US" b="1" dirty="0"/>
              <a:t>Finish</a:t>
            </a:r>
            <a:r>
              <a:rPr lang="en-US" dirty="0"/>
              <a:t>.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37C5EB-4292-4AAE-BCE9-0377C6A76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687" y="1762525"/>
            <a:ext cx="3345220" cy="228262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70AE2-8CC6-4E44-AF54-0CB999088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528" y="4280363"/>
            <a:ext cx="2008334" cy="15703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345A1F-27B0-44FC-BAB7-CE10D0B19089}"/>
              </a:ext>
            </a:extLst>
          </p:cNvPr>
          <p:cNvSpPr/>
          <p:nvPr/>
        </p:nvSpPr>
        <p:spPr>
          <a:xfrm>
            <a:off x="2676569" y="2183439"/>
            <a:ext cx="1718028" cy="1929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8437AD-2CA1-443A-AB30-58AE1DECDCE4}"/>
              </a:ext>
            </a:extLst>
          </p:cNvPr>
          <p:cNvSpPr/>
          <p:nvPr/>
        </p:nvSpPr>
        <p:spPr>
          <a:xfrm>
            <a:off x="2054036" y="5138981"/>
            <a:ext cx="1984564" cy="260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BF2465-BF83-4D0C-B152-C69AD37936EB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621FD7-E2B2-41C1-979C-789EBCAF53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071" y="1762525"/>
            <a:ext cx="3345220" cy="22694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7346336" y="3349172"/>
            <a:ext cx="510340" cy="260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25FF97-939C-463C-B78B-C8B01F3C91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071" y="4086891"/>
            <a:ext cx="3345220" cy="226945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C31A5BB-CEFD-47C3-81E1-9246D05638C9}"/>
              </a:ext>
            </a:extLst>
          </p:cNvPr>
          <p:cNvSpPr/>
          <p:nvPr/>
        </p:nvSpPr>
        <p:spPr>
          <a:xfrm>
            <a:off x="8276592" y="6080562"/>
            <a:ext cx="510340" cy="260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5961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41 – </a:t>
            </a:r>
            <a:r>
              <a:rPr lang="en-US" dirty="0"/>
              <a:t>Right click on the newly created constraint file and select </a:t>
            </a:r>
            <a:r>
              <a:rPr lang="en-US" b="1" dirty="0"/>
              <a:t>Set as Target Constraints File</a:t>
            </a:r>
            <a:r>
              <a:rPr lang="en-US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3CAD5F-89D6-46F9-A308-DD9D318A54B3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FA09C-ED08-47E1-8F8B-FED41C1363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378"/>
          <a:stretch/>
        </p:blipFill>
        <p:spPr>
          <a:xfrm>
            <a:off x="2112817" y="1714499"/>
            <a:ext cx="7973292" cy="4294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3309963" y="2368275"/>
            <a:ext cx="2183363" cy="32012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9564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238150" y="1791476"/>
            <a:ext cx="5545124" cy="2151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42 – </a:t>
            </a:r>
            <a:r>
              <a:rPr lang="en-US" dirty="0"/>
              <a:t>Open the implemented design. If you see the warning below click </a:t>
            </a:r>
            <a:r>
              <a:rPr lang="en-US" b="1" dirty="0"/>
              <a:t>OK</a:t>
            </a:r>
            <a:r>
              <a:rPr lang="en-US" dirty="0"/>
              <a:t>.</a:t>
            </a:r>
          </a:p>
        </p:txBody>
      </p:sp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0E2DC0-287E-4A72-BE0D-E955204B2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575" y="1908671"/>
            <a:ext cx="5153025" cy="191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6610525" y="3329013"/>
            <a:ext cx="906012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5A0911-D747-4C8B-A84D-3255AA73B58D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27601592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1926026" y="1791476"/>
            <a:ext cx="8339947" cy="4349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43 – </a:t>
            </a:r>
            <a:r>
              <a:rPr lang="en-US" dirty="0"/>
              <a:t>From the Tools menu, select </a:t>
            </a:r>
            <a:r>
              <a:rPr lang="en-US" b="1" dirty="0"/>
              <a:t>Timing</a:t>
            </a:r>
            <a:r>
              <a:rPr lang="en-US" dirty="0"/>
              <a:t> -&gt; </a:t>
            </a:r>
            <a:r>
              <a:rPr lang="en-US" b="1" dirty="0"/>
              <a:t>Constraints Wizard</a:t>
            </a:r>
            <a:r>
              <a:rPr lang="en-US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F845C3-83C8-430F-AD62-5734381DFC9E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8D048F-2A4C-46C5-B6AF-158621A4D2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1915391"/>
            <a:ext cx="8035636" cy="4071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2738434" y="2020286"/>
            <a:ext cx="1736584" cy="847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6101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2013357" y="1791476"/>
            <a:ext cx="7987113" cy="3617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44 – </a:t>
            </a:r>
            <a:r>
              <a:rPr lang="en-US" dirty="0"/>
              <a:t>On the welcome screen, click </a:t>
            </a:r>
            <a:r>
              <a:rPr lang="en-US" b="1" dirty="0"/>
              <a:t>Next </a:t>
            </a:r>
            <a:r>
              <a:rPr lang="en-US" dirty="0"/>
              <a:t>and then enter </a:t>
            </a:r>
            <a:r>
              <a:rPr lang="en-US" b="1" dirty="0"/>
              <a:t>200 MHz </a:t>
            </a:r>
            <a:r>
              <a:rPr lang="en-US" dirty="0"/>
              <a:t>for the clock frequency. Once done, select </a:t>
            </a:r>
            <a:r>
              <a:rPr lang="en-US" b="1" dirty="0"/>
              <a:t>Skip to Finish</a:t>
            </a:r>
            <a:r>
              <a:rPr lang="en-US" dirty="0"/>
              <a:t>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230BD8-2A1E-4827-A9C7-62C261EF5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530" y="1950015"/>
            <a:ext cx="3824549" cy="3376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4479721" y="5058562"/>
            <a:ext cx="419450" cy="268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72A4CCB-5A1F-4544-947F-DDBFB0BC41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242" y="1941625"/>
            <a:ext cx="3824549" cy="33769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4D893E-DBA2-49C4-B309-D4ED9FF9F191}"/>
              </a:ext>
            </a:extLst>
          </p:cNvPr>
          <p:cNvSpPr/>
          <p:nvPr/>
        </p:nvSpPr>
        <p:spPr>
          <a:xfrm>
            <a:off x="8749717" y="5058561"/>
            <a:ext cx="713065" cy="268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4A41EE-5185-4B09-AF1D-3D825D280B5E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5923000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05EEE0-E842-412B-ABAA-FFCA31103B6C}"/>
              </a:ext>
            </a:extLst>
          </p:cNvPr>
          <p:cNvSpPr/>
          <p:nvPr/>
        </p:nvSpPr>
        <p:spPr>
          <a:xfrm>
            <a:off x="3473042" y="1791476"/>
            <a:ext cx="4915950" cy="345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E9EC-F783-444C-8517-27712EB2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/>
          <a:lstStyle/>
          <a:p>
            <a:r>
              <a:rPr lang="en-US" b="1" dirty="0"/>
              <a:t>Lab 5: Intermediate Vivado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074B-A6CF-4EB6-BF59-28E3C06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C6BA-4FE4-48BA-9153-68AD698EC1FD}" type="slidenum">
              <a:rPr lang="en-US" smtClean="0"/>
              <a:t>99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C4D4-DEF9-4387-8517-891F6430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2020 Adiuvo Engineering &amp; Training,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8D31-DCAC-45C9-9767-25A1B027DEFF}"/>
              </a:ext>
            </a:extLst>
          </p:cNvPr>
          <p:cNvSpPr txBox="1"/>
          <p:nvPr/>
        </p:nvSpPr>
        <p:spPr>
          <a:xfrm>
            <a:off x="898867" y="1143782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45 – </a:t>
            </a:r>
            <a:r>
              <a:rPr lang="en-US" dirty="0"/>
              <a:t>On the final page, check that only one constraints is being created, check the </a:t>
            </a:r>
            <a:r>
              <a:rPr lang="en-US" b="1" dirty="0"/>
              <a:t>View Timing Constraints, </a:t>
            </a:r>
            <a:r>
              <a:rPr lang="en-US" dirty="0"/>
              <a:t>and click </a:t>
            </a:r>
            <a:r>
              <a:rPr lang="en-US" b="1" dirty="0"/>
              <a:t>Finish</a:t>
            </a:r>
            <a:r>
              <a:rPr lang="en-US" dirty="0"/>
              <a:t>.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6F1285-4685-45AB-9A66-CCCA7E3B0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200" y="1878239"/>
            <a:ext cx="4676163" cy="3261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518E0-CE6B-4DEF-B007-11317E6CEBC9}"/>
              </a:ext>
            </a:extLst>
          </p:cNvPr>
          <p:cNvSpPr/>
          <p:nvPr/>
        </p:nvSpPr>
        <p:spPr>
          <a:xfrm>
            <a:off x="4311940" y="2183338"/>
            <a:ext cx="696287" cy="207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4D893E-DBA2-49C4-B309-D4ED9FF9F191}"/>
              </a:ext>
            </a:extLst>
          </p:cNvPr>
          <p:cNvSpPr/>
          <p:nvPr/>
        </p:nvSpPr>
        <p:spPr>
          <a:xfrm>
            <a:off x="4311940" y="4171683"/>
            <a:ext cx="897623" cy="207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AAD6E5-C8D7-4232-A38D-C3AD33F3745C}"/>
              </a:ext>
            </a:extLst>
          </p:cNvPr>
          <p:cNvSpPr/>
          <p:nvPr/>
        </p:nvSpPr>
        <p:spPr>
          <a:xfrm>
            <a:off x="7182374" y="4871318"/>
            <a:ext cx="713065" cy="268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F91311-26C1-4AB6-BF0D-8A78D32D8EA4}"/>
              </a:ext>
            </a:extLst>
          </p:cNvPr>
          <p:cNvSpPr/>
          <p:nvPr/>
        </p:nvSpPr>
        <p:spPr>
          <a:xfrm>
            <a:off x="9566031" y="0"/>
            <a:ext cx="2625969" cy="56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239827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4009</Words>
  <Application>Microsoft Office PowerPoint</Application>
  <PresentationFormat>Widescreen</PresentationFormat>
  <Paragraphs>636</Paragraphs>
  <Slides>106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0" baseType="lpstr">
      <vt:lpstr>Arial</vt:lpstr>
      <vt:lpstr>Calibri</vt:lpstr>
      <vt:lpstr>Microsoft Sans Serif</vt:lpstr>
      <vt:lpstr>Office Theme</vt:lpstr>
      <vt:lpstr>PowerPoint Presentation</vt:lpstr>
      <vt:lpstr>Table of Contents</vt:lpstr>
      <vt:lpstr>About this Workbook</vt:lpstr>
      <vt:lpstr>Pre-Lab Workshop Pre-requisites</vt:lpstr>
      <vt:lpstr>Required Hardware</vt:lpstr>
      <vt:lpstr>Downloads and Installations</vt:lpstr>
      <vt:lpstr>Lab 4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4: Overview and Introduction to Vivado </vt:lpstr>
      <vt:lpstr>Lab 5 Intermediate Vivado 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Lab 5: Intermediate Vivado</vt:lpstr>
      <vt:lpstr>PowerPoint Presentation</vt:lpstr>
      <vt:lpstr>Lab 5: Intermediate Vivado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To</dc:creator>
  <cp:keywords>No Markings, , , , , , , , ,</cp:keywords>
  <cp:lastModifiedBy>adam taylor</cp:lastModifiedBy>
  <cp:revision>174</cp:revision>
  <dcterms:created xsi:type="dcterms:W3CDTF">2020-04-22T00:16:49Z</dcterms:created>
  <dcterms:modified xsi:type="dcterms:W3CDTF">2021-11-09T14:51:33Z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49da3d56-dfb3-473c-9313-c24a0b174cf2</vt:lpwstr>
  </property>
  <property fmtid="{D5CDD505-2E9C-101B-9397-08002B2CF9AE}" pid="3" name="XilinxPublication Year">
    <vt:lpwstr/>
  </property>
  <property fmtid="{D5CDD505-2E9C-101B-9397-08002B2CF9AE}" pid="4" name="XilinxVisual Markings">
    <vt:lpwstr/>
  </property>
  <property fmtid="{D5CDD505-2E9C-101B-9397-08002B2CF9AE}" pid="5" name="XilinxAdditional Classifications">
    <vt:lpwstr/>
  </property>
  <property fmtid="{D5CDD505-2E9C-101B-9397-08002B2CF9AE}" pid="6" name="XilinxDevelopment Projects">
    <vt:lpwstr/>
  </property>
  <property fmtid="{D5CDD505-2E9C-101B-9397-08002B2CF9AE}" pid="7" name="XilinxThird Party">
    <vt:lpwstr/>
  </property>
  <property fmtid="{D5CDD505-2E9C-101B-9397-08002B2CF9AE}" pid="8" name="XilinxExport Control">
    <vt:lpwstr/>
  </property>
  <property fmtid="{D5CDD505-2E9C-101B-9397-08002B2CF9AE}" pid="9" name="XilinxNote (Line 2)">
    <vt:lpwstr/>
  </property>
  <property fmtid="{D5CDD505-2E9C-101B-9397-08002B2CF9AE}" pid="10" name="XilinxClassification">
    <vt:lpwstr>No Markings</vt:lpwstr>
  </property>
</Properties>
</file>